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75" r:id="rId2"/>
    <p:sldId id="276" r:id="rId3"/>
    <p:sldId id="277" r:id="rId4"/>
    <p:sldId id="282" r:id="rId5"/>
    <p:sldId id="401" r:id="rId6"/>
    <p:sldId id="357" r:id="rId7"/>
    <p:sldId id="396" r:id="rId8"/>
    <p:sldId id="404" r:id="rId9"/>
    <p:sldId id="361" r:id="rId10"/>
    <p:sldId id="293" r:id="rId11"/>
    <p:sldId id="412" r:id="rId12"/>
    <p:sldId id="1895" r:id="rId13"/>
    <p:sldId id="1884" r:id="rId14"/>
    <p:sldId id="309" r:id="rId15"/>
    <p:sldId id="278" r:id="rId16"/>
    <p:sldId id="400" r:id="rId17"/>
    <p:sldId id="408" r:id="rId18"/>
    <p:sldId id="405" r:id="rId19"/>
    <p:sldId id="1887" r:id="rId20"/>
    <p:sldId id="1897" r:id="rId21"/>
    <p:sldId id="438" r:id="rId22"/>
    <p:sldId id="1894" r:id="rId23"/>
    <p:sldId id="1898" r:id="rId24"/>
    <p:sldId id="1891" r:id="rId25"/>
    <p:sldId id="1892" r:id="rId26"/>
    <p:sldId id="1886" r:id="rId27"/>
    <p:sldId id="428" r:id="rId28"/>
    <p:sldId id="433" r:id="rId29"/>
    <p:sldId id="321" r:id="rId30"/>
    <p:sldId id="409" r:id="rId31"/>
    <p:sldId id="1889" r:id="rId32"/>
    <p:sldId id="439" r:id="rId33"/>
    <p:sldId id="1890" r:id="rId34"/>
    <p:sldId id="368" r:id="rId35"/>
    <p:sldId id="413" r:id="rId36"/>
    <p:sldId id="437" r:id="rId37"/>
    <p:sldId id="326" r:id="rId38"/>
    <p:sldId id="419" r:id="rId39"/>
    <p:sldId id="421" r:id="rId40"/>
    <p:sldId id="1888" r:id="rId41"/>
    <p:sldId id="1893" r:id="rId42"/>
    <p:sldId id="420" r:id="rId43"/>
    <p:sldId id="330" r:id="rId44"/>
    <p:sldId id="340" r:id="rId45"/>
    <p:sldId id="337" r:id="rId46"/>
    <p:sldId id="429" r:id="rId47"/>
    <p:sldId id="432" r:id="rId48"/>
    <p:sldId id="426" r:id="rId49"/>
    <p:sldId id="407" r:id="rId50"/>
    <p:sldId id="392" r:id="rId51"/>
    <p:sldId id="414" r:id="rId52"/>
    <p:sldId id="434" r:id="rId53"/>
    <p:sldId id="339" r:id="rId54"/>
  </p:sldIdLst>
  <p:sldSz cx="9144000" cy="5143500" type="screen16x9"/>
  <p:notesSz cx="9926638" cy="6797675"/>
  <p:defaultTextStyle>
    <a:defPPr>
      <a:defRPr lang="en-US"/>
    </a:defPPr>
    <a:lvl1pPr marL="0" algn="l" defTabSz="816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6" algn="l" defTabSz="816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1" algn="l" defTabSz="816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37" algn="l" defTabSz="816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83" algn="l" defTabSz="816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29" algn="l" defTabSz="816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74" algn="l" defTabSz="816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20" algn="l" defTabSz="816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66" algn="l" defTabSz="816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2">
          <p15:clr>
            <a:srgbClr val="A4A3A4"/>
          </p15:clr>
        </p15:guide>
        <p15:guide id="2" pos="30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61B"/>
    <a:srgbClr val="AA9A8C"/>
    <a:srgbClr val="910516"/>
    <a:srgbClr val="FF9900"/>
    <a:srgbClr val="57D3FF"/>
    <a:srgbClr val="11C1FF"/>
    <a:srgbClr val="01BCFF"/>
    <a:srgbClr val="8B73A9"/>
    <a:srgbClr val="856CA4"/>
    <a:srgbClr val="7D6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11" autoAdjust="0"/>
    <p:restoredTop sz="94563" autoAdjust="0"/>
  </p:normalViewPr>
  <p:slideViewPr>
    <p:cSldViewPr>
      <p:cViewPr varScale="1">
        <p:scale>
          <a:sx n="146" d="100"/>
          <a:sy n="146" d="100"/>
        </p:scale>
        <p:origin x="196" y="88"/>
      </p:cViewPr>
      <p:guideLst>
        <p:guide orient="horz" pos="1722"/>
        <p:guide pos="30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892"/>
    </p:cViewPr>
  </p:sorterViewPr>
  <p:notesViewPr>
    <p:cSldViewPr>
      <p:cViewPr varScale="1">
        <p:scale>
          <a:sx n="51" d="100"/>
          <a:sy n="51" d="100"/>
        </p:scale>
        <p:origin x="-2688" y="-90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0"/>
      <c:rotY val="20"/>
      <c:depthPercent val="1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786600496277916"/>
          <c:y val="2.0224719101123594E-2"/>
          <c:w val="0.77667493796526055"/>
          <c:h val="0.777528089887640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tax</c:v>
                </c:pt>
              </c:strCache>
            </c:strRef>
          </c:tx>
          <c:spPr>
            <a:solidFill>
              <a:schemeClr val="accent1"/>
            </a:solidFill>
            <a:ln w="1264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2019/20</c:v>
                </c:pt>
                <c:pt idx="2">
                  <c:v>2018/19 earned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 formatCode="#,##0">
                  <c:v>7500</c:v>
                </c:pt>
                <c:pt idx="2">
                  <c:v>8360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9F-4B5A-80B0-5634E0CA3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gapDepth val="0"/>
        <c:shape val="box"/>
        <c:axId val="559286096"/>
        <c:axId val="559286488"/>
        <c:axId val="0"/>
      </c:bar3DChart>
      <c:catAx>
        <c:axId val="55928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59286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59286488"/>
        <c:scaling>
          <c:orientation val="minMax"/>
          <c:min val="0"/>
        </c:scaling>
        <c:delete val="0"/>
        <c:axPos val="l"/>
        <c:majorGridlines>
          <c:spPr>
            <a:ln w="3161">
              <a:solidFill>
                <a:schemeClr val="tx1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59286096"/>
        <c:crosses val="autoZero"/>
        <c:crossBetween val="between"/>
      </c:valAx>
      <c:spPr>
        <a:noFill/>
        <a:ln w="25286">
          <a:noFill/>
        </a:ln>
      </c:spPr>
    </c:plotArea>
    <c:legend>
      <c:legendPos val="r"/>
      <c:layout>
        <c:manualLayout>
          <c:xMode val="edge"/>
          <c:yMode val="edge"/>
          <c:x val="0.90818858560794047"/>
          <c:y val="0.4606741573033708"/>
          <c:w val="8.6848635235732011E-2"/>
          <c:h val="8.0898876404494377E-2"/>
        </c:manualLayout>
      </c:layout>
      <c:overlay val="0"/>
      <c:spPr>
        <a:noFill/>
        <a:ln w="3161">
          <a:solidFill>
            <a:schemeClr val="tx1"/>
          </a:solidFill>
          <a:prstDash val="solid"/>
        </a:ln>
      </c:spPr>
      <c:txPr>
        <a:bodyPr/>
        <a:lstStyle/>
        <a:p>
          <a:pPr>
            <a:defRPr sz="164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B3AFD-6E1B-4BAF-9A72-3D1419C6A69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F8B391C-8741-4443-836F-6D004BC9A911}">
      <dgm:prSet/>
      <dgm:spPr/>
      <dgm:t>
        <a:bodyPr/>
        <a:lstStyle/>
        <a:p>
          <a:pPr rtl="0"/>
          <a:r>
            <a:rPr lang="en-GB" dirty="0"/>
            <a:t>Increases to the personal allowance and basic rate band</a:t>
          </a:r>
        </a:p>
      </dgm:t>
    </dgm:pt>
    <dgm:pt modelId="{BB4776FC-AC4C-42CA-9EE4-19DCD0832D35}" type="parTrans" cxnId="{DEB70C6B-6AA6-4CC1-B715-B13EF86FA0B6}">
      <dgm:prSet/>
      <dgm:spPr/>
      <dgm:t>
        <a:bodyPr/>
        <a:lstStyle/>
        <a:p>
          <a:endParaRPr lang="en-GB"/>
        </a:p>
      </dgm:t>
    </dgm:pt>
    <dgm:pt modelId="{07F8D164-D8E7-4FA2-BD51-4947183577DC}" type="sibTrans" cxnId="{DEB70C6B-6AA6-4CC1-B715-B13EF86FA0B6}">
      <dgm:prSet/>
      <dgm:spPr/>
      <dgm:t>
        <a:bodyPr/>
        <a:lstStyle/>
        <a:p>
          <a:endParaRPr lang="en-GB"/>
        </a:p>
      </dgm:t>
    </dgm:pt>
    <dgm:pt modelId="{0FC3ECC1-FD82-46FB-B423-E3D912EBB811}">
      <dgm:prSet/>
      <dgm:spPr/>
      <dgm:t>
        <a:bodyPr/>
        <a:lstStyle/>
        <a:p>
          <a:pPr rtl="0"/>
          <a:r>
            <a:rPr lang="en-GB" dirty="0"/>
            <a:t>Increase in the Annual Investment Allowance</a:t>
          </a:r>
        </a:p>
      </dgm:t>
    </dgm:pt>
    <dgm:pt modelId="{373E5B03-8B62-4BAC-9A8E-031AB71F32F3}" type="parTrans" cxnId="{03743106-D991-43A1-8D7C-22E29D8B009C}">
      <dgm:prSet/>
      <dgm:spPr/>
      <dgm:t>
        <a:bodyPr/>
        <a:lstStyle/>
        <a:p>
          <a:endParaRPr lang="en-GB"/>
        </a:p>
      </dgm:t>
    </dgm:pt>
    <dgm:pt modelId="{F1798FB3-FDBB-40AE-882F-88B8CCBCBE4D}" type="sibTrans" cxnId="{03743106-D991-43A1-8D7C-22E29D8B009C}">
      <dgm:prSet/>
      <dgm:spPr/>
      <dgm:t>
        <a:bodyPr/>
        <a:lstStyle/>
        <a:p>
          <a:endParaRPr lang="en-GB"/>
        </a:p>
      </dgm:t>
    </dgm:pt>
    <dgm:pt modelId="{EB2E2953-C134-48F1-A772-33DB2346CFC7}">
      <dgm:prSet/>
      <dgm:spPr/>
      <dgm:t>
        <a:bodyPr/>
        <a:lstStyle/>
        <a:p>
          <a:pPr rtl="0"/>
          <a:endParaRPr lang="en-GB" dirty="0"/>
        </a:p>
      </dgm:t>
    </dgm:pt>
    <dgm:pt modelId="{D4F84F54-A568-41DF-9C32-A61A72341B8C}" type="parTrans" cxnId="{A7337223-A3E4-4570-AB08-7169391873AC}">
      <dgm:prSet/>
      <dgm:spPr/>
      <dgm:t>
        <a:bodyPr/>
        <a:lstStyle/>
        <a:p>
          <a:endParaRPr lang="en-GB"/>
        </a:p>
      </dgm:t>
    </dgm:pt>
    <dgm:pt modelId="{1830111E-FC63-476A-A758-D79F13C4A7D5}" type="sibTrans" cxnId="{A7337223-A3E4-4570-AB08-7169391873AC}">
      <dgm:prSet/>
      <dgm:spPr/>
      <dgm:t>
        <a:bodyPr/>
        <a:lstStyle/>
        <a:p>
          <a:endParaRPr lang="en-GB"/>
        </a:p>
      </dgm:t>
    </dgm:pt>
    <dgm:pt modelId="{8AC59D15-E19E-40EC-80F7-8E3A15BF5C06}">
      <dgm:prSet/>
      <dgm:spPr/>
      <dgm:t>
        <a:bodyPr/>
        <a:lstStyle/>
        <a:p>
          <a:pPr rtl="0"/>
          <a:r>
            <a:rPr lang="en-GB" dirty="0"/>
            <a:t>Proposed changes to Entrepreneurs’ Relief</a:t>
          </a:r>
        </a:p>
      </dgm:t>
    </dgm:pt>
    <dgm:pt modelId="{D4752AEB-CAE0-4F05-ACF2-AC495355FDF1}" type="parTrans" cxnId="{13258418-396F-4CD0-BA0A-9D0538227403}">
      <dgm:prSet/>
      <dgm:spPr/>
      <dgm:t>
        <a:bodyPr/>
        <a:lstStyle/>
        <a:p>
          <a:endParaRPr lang="en-GB"/>
        </a:p>
      </dgm:t>
    </dgm:pt>
    <dgm:pt modelId="{B9D9E340-73E9-4989-9277-A8EF253056C0}" type="sibTrans" cxnId="{13258418-396F-4CD0-BA0A-9D0538227403}">
      <dgm:prSet/>
      <dgm:spPr/>
      <dgm:t>
        <a:bodyPr/>
        <a:lstStyle/>
        <a:p>
          <a:endParaRPr lang="en-GB"/>
        </a:p>
      </dgm:t>
    </dgm:pt>
    <dgm:pt modelId="{84F8BCED-DA48-4C49-9805-00D3BB5AA9E5}">
      <dgm:prSet/>
      <dgm:spPr/>
      <dgm:t>
        <a:bodyPr/>
        <a:lstStyle/>
        <a:p>
          <a:pPr rtl="0"/>
          <a:r>
            <a:rPr lang="en-GB" b="0" dirty="0"/>
            <a:t>IR35 for private sector to be amended</a:t>
          </a:r>
        </a:p>
      </dgm:t>
    </dgm:pt>
    <dgm:pt modelId="{C91B1D4B-E497-45C2-AE29-3B8AE0D0A6D2}" type="parTrans" cxnId="{F688B21B-AE6C-4EF2-B3DC-C8E41EE1C403}">
      <dgm:prSet/>
      <dgm:spPr/>
      <dgm:t>
        <a:bodyPr/>
        <a:lstStyle/>
        <a:p>
          <a:endParaRPr lang="en-GB"/>
        </a:p>
      </dgm:t>
    </dgm:pt>
    <dgm:pt modelId="{C46E0FEC-A3F1-481B-A785-5CC19EE63D0D}" type="sibTrans" cxnId="{F688B21B-AE6C-4EF2-B3DC-C8E41EE1C403}">
      <dgm:prSet/>
      <dgm:spPr/>
      <dgm:t>
        <a:bodyPr/>
        <a:lstStyle/>
        <a:p>
          <a:endParaRPr lang="en-GB"/>
        </a:p>
      </dgm:t>
    </dgm:pt>
    <dgm:pt modelId="{C5A682DC-447D-49AD-AAC9-763F66C864EB}">
      <dgm:prSet/>
      <dgm:spPr/>
      <dgm:t>
        <a:bodyPr/>
        <a:lstStyle/>
        <a:p>
          <a:pPr rtl="0"/>
          <a:endParaRPr lang="en-GB" dirty="0"/>
        </a:p>
      </dgm:t>
    </dgm:pt>
    <dgm:pt modelId="{CBDB84A9-D2A1-41F6-9A73-49FD299A1B13}" type="parTrans" cxnId="{EA3F2C28-1F3C-4EBB-B47F-37CF68518BAB}">
      <dgm:prSet/>
      <dgm:spPr/>
      <dgm:t>
        <a:bodyPr/>
        <a:lstStyle/>
        <a:p>
          <a:endParaRPr lang="en-GB"/>
        </a:p>
      </dgm:t>
    </dgm:pt>
    <dgm:pt modelId="{F1613874-645E-4BF2-B5B5-F8F164003484}" type="sibTrans" cxnId="{EA3F2C28-1F3C-4EBB-B47F-37CF68518BAB}">
      <dgm:prSet/>
      <dgm:spPr/>
      <dgm:t>
        <a:bodyPr/>
        <a:lstStyle/>
        <a:p>
          <a:endParaRPr lang="en-GB"/>
        </a:p>
      </dgm:t>
    </dgm:pt>
    <dgm:pt modelId="{66F26ECB-B8CE-4650-97EB-5CAA0ED05A34}">
      <dgm:prSet/>
      <dgm:spPr/>
      <dgm:t>
        <a:bodyPr/>
        <a:lstStyle/>
        <a:p>
          <a:pPr rtl="0"/>
          <a:r>
            <a:rPr lang="en-GB" dirty="0"/>
            <a:t>VAT limits frozen for two years</a:t>
          </a:r>
        </a:p>
      </dgm:t>
    </dgm:pt>
    <dgm:pt modelId="{3D33080D-C896-4FA3-BB74-8C0FE0BF5D7C}" type="parTrans" cxnId="{B565B241-B27B-46BC-9998-76C06774B21F}">
      <dgm:prSet/>
      <dgm:spPr/>
      <dgm:t>
        <a:bodyPr/>
        <a:lstStyle/>
        <a:p>
          <a:endParaRPr lang="en-GB"/>
        </a:p>
      </dgm:t>
    </dgm:pt>
    <dgm:pt modelId="{C766A9D7-05ED-46F2-9E4F-C251643EBC1D}" type="sibTrans" cxnId="{B565B241-B27B-46BC-9998-76C06774B21F}">
      <dgm:prSet/>
      <dgm:spPr/>
      <dgm:t>
        <a:bodyPr/>
        <a:lstStyle/>
        <a:p>
          <a:endParaRPr lang="en-GB"/>
        </a:p>
      </dgm:t>
    </dgm:pt>
    <dgm:pt modelId="{B59051BC-0BDC-42D9-B64E-295FB45B441B}">
      <dgm:prSet/>
      <dgm:spPr/>
      <dgm:t>
        <a:bodyPr/>
        <a:lstStyle/>
        <a:p>
          <a:pPr rtl="0"/>
          <a:endParaRPr lang="en-GB" dirty="0"/>
        </a:p>
      </dgm:t>
    </dgm:pt>
    <dgm:pt modelId="{A9F9B0B6-A451-499B-AB0F-6DAC8FAC4F3E}" type="parTrans" cxnId="{5B816EAF-96B9-4729-8494-B2BAA77F2D74}">
      <dgm:prSet/>
      <dgm:spPr/>
      <dgm:t>
        <a:bodyPr/>
        <a:lstStyle/>
        <a:p>
          <a:endParaRPr lang="en-GB"/>
        </a:p>
      </dgm:t>
    </dgm:pt>
    <dgm:pt modelId="{0725DD1E-FCDE-44FD-B267-CD4674232D00}" type="sibTrans" cxnId="{5B816EAF-96B9-4729-8494-B2BAA77F2D74}">
      <dgm:prSet/>
      <dgm:spPr/>
      <dgm:t>
        <a:bodyPr/>
        <a:lstStyle/>
        <a:p>
          <a:endParaRPr lang="en-GB"/>
        </a:p>
      </dgm:t>
    </dgm:pt>
    <dgm:pt modelId="{290EAB42-76B6-4565-B2FA-649F880A13B7}" type="pres">
      <dgm:prSet presAssocID="{6FAB3AFD-6E1B-4BAF-9A72-3D1419C6A694}" presName="linear" presStyleCnt="0">
        <dgm:presLayoutVars>
          <dgm:animLvl val="lvl"/>
          <dgm:resizeHandles val="exact"/>
        </dgm:presLayoutVars>
      </dgm:prSet>
      <dgm:spPr/>
    </dgm:pt>
    <dgm:pt modelId="{CEAC958A-C35F-4AB5-8BC8-AF1316566C1E}" type="pres">
      <dgm:prSet presAssocID="{CF8B391C-8741-4443-836F-6D004BC9A91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6E3F6FF-D687-43FA-8220-C8EA113DB1C3}" type="pres">
      <dgm:prSet presAssocID="{07F8D164-D8E7-4FA2-BD51-4947183577DC}" presName="spacer" presStyleCnt="0"/>
      <dgm:spPr/>
    </dgm:pt>
    <dgm:pt modelId="{13A76DDC-0F42-4BAA-9CD7-1D440FB50C0F}" type="pres">
      <dgm:prSet presAssocID="{0FC3ECC1-FD82-46FB-B423-E3D912EBB811}" presName="parentText" presStyleLbl="node1" presStyleIdx="1" presStyleCnt="5" custLinFactY="80620" custLinFactNeighborX="-971" custLinFactNeighborY="100000">
        <dgm:presLayoutVars>
          <dgm:chMax val="0"/>
          <dgm:bulletEnabled val="1"/>
        </dgm:presLayoutVars>
      </dgm:prSet>
      <dgm:spPr/>
    </dgm:pt>
    <dgm:pt modelId="{4D544EF3-8DD4-4EB8-A568-65C38955CFE5}" type="pres">
      <dgm:prSet presAssocID="{0FC3ECC1-FD82-46FB-B423-E3D912EBB811}" presName="childText" presStyleLbl="revTx" presStyleIdx="0" presStyleCnt="3">
        <dgm:presLayoutVars>
          <dgm:bulletEnabled val="1"/>
        </dgm:presLayoutVars>
      </dgm:prSet>
      <dgm:spPr/>
    </dgm:pt>
    <dgm:pt modelId="{A220E2CC-DA96-4BB6-A1B5-02360965D60F}" type="pres">
      <dgm:prSet presAssocID="{8AC59D15-E19E-40EC-80F7-8E3A15BF5C06}" presName="parentText" presStyleLbl="node1" presStyleIdx="2" presStyleCnt="5" custLinFactY="100000" custLinFactNeighborX="-971" custLinFactNeighborY="186301">
        <dgm:presLayoutVars>
          <dgm:chMax val="0"/>
          <dgm:bulletEnabled val="1"/>
        </dgm:presLayoutVars>
      </dgm:prSet>
      <dgm:spPr/>
    </dgm:pt>
    <dgm:pt modelId="{0F06DD71-CFBF-4D11-A84B-F37B73EC6DE2}" type="pres">
      <dgm:prSet presAssocID="{8AC59D15-E19E-40EC-80F7-8E3A15BF5C06}" presName="childText" presStyleLbl="revTx" presStyleIdx="1" presStyleCnt="3">
        <dgm:presLayoutVars>
          <dgm:bulletEnabled val="1"/>
        </dgm:presLayoutVars>
      </dgm:prSet>
      <dgm:spPr/>
    </dgm:pt>
    <dgm:pt modelId="{37A87547-37CE-427F-880F-992B56F29057}" type="pres">
      <dgm:prSet presAssocID="{84F8BCED-DA48-4C49-9805-00D3BB5AA9E5}" presName="parentText" presStyleLbl="node1" presStyleIdx="3" presStyleCnt="5" custLinFactY="-180868" custLinFactNeighborX="-971" custLinFactNeighborY="-200000">
        <dgm:presLayoutVars>
          <dgm:chMax val="0"/>
          <dgm:bulletEnabled val="1"/>
        </dgm:presLayoutVars>
      </dgm:prSet>
      <dgm:spPr/>
    </dgm:pt>
    <dgm:pt modelId="{C2754A3B-3484-479E-BCF9-683E898C5024}" type="pres">
      <dgm:prSet presAssocID="{84F8BCED-DA48-4C49-9805-00D3BB5AA9E5}" presName="childText" presStyleLbl="revTx" presStyleIdx="2" presStyleCnt="3">
        <dgm:presLayoutVars>
          <dgm:bulletEnabled val="1"/>
        </dgm:presLayoutVars>
      </dgm:prSet>
      <dgm:spPr/>
    </dgm:pt>
    <dgm:pt modelId="{5355DE81-15C9-4903-A19A-B7F0E543ECCD}" type="pres">
      <dgm:prSet presAssocID="{66F26ECB-B8CE-4650-97EB-5CAA0ED05A34}" presName="parentText" presStyleLbl="node1" presStyleIdx="4" presStyleCnt="5" custLinFactY="-100000" custLinFactNeighborX="971" custLinFactNeighborY="-183850">
        <dgm:presLayoutVars>
          <dgm:chMax val="0"/>
          <dgm:bulletEnabled val="1"/>
        </dgm:presLayoutVars>
      </dgm:prSet>
      <dgm:spPr/>
    </dgm:pt>
  </dgm:ptLst>
  <dgm:cxnLst>
    <dgm:cxn modelId="{7B636301-4A8C-4493-BACF-97EF1EB1B4A3}" type="presOf" srcId="{C5A682DC-447D-49AD-AAC9-763F66C864EB}" destId="{C2754A3B-3484-479E-BCF9-683E898C5024}" srcOrd="0" destOrd="0" presId="urn:microsoft.com/office/officeart/2005/8/layout/vList2"/>
    <dgm:cxn modelId="{03743106-D991-43A1-8D7C-22E29D8B009C}" srcId="{6FAB3AFD-6E1B-4BAF-9A72-3D1419C6A694}" destId="{0FC3ECC1-FD82-46FB-B423-E3D912EBB811}" srcOrd="1" destOrd="0" parTransId="{373E5B03-8B62-4BAC-9A8E-031AB71F32F3}" sibTransId="{F1798FB3-FDBB-40AE-882F-88B8CCBCBE4D}"/>
    <dgm:cxn modelId="{13258418-396F-4CD0-BA0A-9D0538227403}" srcId="{6FAB3AFD-6E1B-4BAF-9A72-3D1419C6A694}" destId="{8AC59D15-E19E-40EC-80F7-8E3A15BF5C06}" srcOrd="2" destOrd="0" parTransId="{D4752AEB-CAE0-4F05-ACF2-AC495355FDF1}" sibTransId="{B9D9E340-73E9-4989-9277-A8EF253056C0}"/>
    <dgm:cxn modelId="{F688B21B-AE6C-4EF2-B3DC-C8E41EE1C403}" srcId="{6FAB3AFD-6E1B-4BAF-9A72-3D1419C6A694}" destId="{84F8BCED-DA48-4C49-9805-00D3BB5AA9E5}" srcOrd="3" destOrd="0" parTransId="{C91B1D4B-E497-45C2-AE29-3B8AE0D0A6D2}" sibTransId="{C46E0FEC-A3F1-481B-A785-5CC19EE63D0D}"/>
    <dgm:cxn modelId="{A7337223-A3E4-4570-AB08-7169391873AC}" srcId="{0FC3ECC1-FD82-46FB-B423-E3D912EBB811}" destId="{EB2E2953-C134-48F1-A772-33DB2346CFC7}" srcOrd="0" destOrd="0" parTransId="{D4F84F54-A568-41DF-9C32-A61A72341B8C}" sibTransId="{1830111E-FC63-476A-A758-D79F13C4A7D5}"/>
    <dgm:cxn modelId="{EA3F2C28-1F3C-4EBB-B47F-37CF68518BAB}" srcId="{84F8BCED-DA48-4C49-9805-00D3BB5AA9E5}" destId="{C5A682DC-447D-49AD-AAC9-763F66C864EB}" srcOrd="0" destOrd="0" parTransId="{CBDB84A9-D2A1-41F6-9A73-49FD299A1B13}" sibTransId="{F1613874-645E-4BF2-B5B5-F8F164003484}"/>
    <dgm:cxn modelId="{52CBB131-B572-4F8A-AE7A-E972FA93ECB5}" type="presOf" srcId="{66F26ECB-B8CE-4650-97EB-5CAA0ED05A34}" destId="{5355DE81-15C9-4903-A19A-B7F0E543ECCD}" srcOrd="0" destOrd="0" presId="urn:microsoft.com/office/officeart/2005/8/layout/vList2"/>
    <dgm:cxn modelId="{42294139-A52A-44D9-B086-2D6046C3DA5C}" type="presOf" srcId="{B59051BC-0BDC-42D9-B64E-295FB45B441B}" destId="{0F06DD71-CFBF-4D11-A84B-F37B73EC6DE2}" srcOrd="0" destOrd="0" presId="urn:microsoft.com/office/officeart/2005/8/layout/vList2"/>
    <dgm:cxn modelId="{B565B241-B27B-46BC-9998-76C06774B21F}" srcId="{6FAB3AFD-6E1B-4BAF-9A72-3D1419C6A694}" destId="{66F26ECB-B8CE-4650-97EB-5CAA0ED05A34}" srcOrd="4" destOrd="0" parTransId="{3D33080D-C896-4FA3-BB74-8C0FE0BF5D7C}" sibTransId="{C766A9D7-05ED-46F2-9E4F-C251643EBC1D}"/>
    <dgm:cxn modelId="{87AEB667-87B0-4257-A0C2-9D7D9370E953}" type="presOf" srcId="{8AC59D15-E19E-40EC-80F7-8E3A15BF5C06}" destId="{A220E2CC-DA96-4BB6-A1B5-02360965D60F}" srcOrd="0" destOrd="0" presId="urn:microsoft.com/office/officeart/2005/8/layout/vList2"/>
    <dgm:cxn modelId="{DEB70C6B-6AA6-4CC1-B715-B13EF86FA0B6}" srcId="{6FAB3AFD-6E1B-4BAF-9A72-3D1419C6A694}" destId="{CF8B391C-8741-4443-836F-6D004BC9A911}" srcOrd="0" destOrd="0" parTransId="{BB4776FC-AC4C-42CA-9EE4-19DCD0832D35}" sibTransId="{07F8D164-D8E7-4FA2-BD51-4947183577DC}"/>
    <dgm:cxn modelId="{AE81DB4F-4064-4D90-AAF6-24C5D6FC3E5E}" type="presOf" srcId="{6FAB3AFD-6E1B-4BAF-9A72-3D1419C6A694}" destId="{290EAB42-76B6-4565-B2FA-649F880A13B7}" srcOrd="0" destOrd="0" presId="urn:microsoft.com/office/officeart/2005/8/layout/vList2"/>
    <dgm:cxn modelId="{2D30418C-1920-4A8C-BD7A-0ABE8013E848}" type="presOf" srcId="{CF8B391C-8741-4443-836F-6D004BC9A911}" destId="{CEAC958A-C35F-4AB5-8BC8-AF1316566C1E}" srcOrd="0" destOrd="0" presId="urn:microsoft.com/office/officeart/2005/8/layout/vList2"/>
    <dgm:cxn modelId="{F4B07BAB-73CD-4B64-9C3A-4C57BC9C3D64}" type="presOf" srcId="{84F8BCED-DA48-4C49-9805-00D3BB5AA9E5}" destId="{37A87547-37CE-427F-880F-992B56F29057}" srcOrd="0" destOrd="0" presId="urn:microsoft.com/office/officeart/2005/8/layout/vList2"/>
    <dgm:cxn modelId="{5B816EAF-96B9-4729-8494-B2BAA77F2D74}" srcId="{8AC59D15-E19E-40EC-80F7-8E3A15BF5C06}" destId="{B59051BC-0BDC-42D9-B64E-295FB45B441B}" srcOrd="0" destOrd="0" parTransId="{A9F9B0B6-A451-499B-AB0F-6DAC8FAC4F3E}" sibTransId="{0725DD1E-FCDE-44FD-B267-CD4674232D00}"/>
    <dgm:cxn modelId="{8AD415B6-344D-4574-A2EA-3E568373C126}" type="presOf" srcId="{0FC3ECC1-FD82-46FB-B423-E3D912EBB811}" destId="{13A76DDC-0F42-4BAA-9CD7-1D440FB50C0F}" srcOrd="0" destOrd="0" presId="urn:microsoft.com/office/officeart/2005/8/layout/vList2"/>
    <dgm:cxn modelId="{483158C3-5F3F-4A2B-A679-C20D7E23B987}" type="presOf" srcId="{EB2E2953-C134-48F1-A772-33DB2346CFC7}" destId="{4D544EF3-8DD4-4EB8-A568-65C38955CFE5}" srcOrd="0" destOrd="0" presId="urn:microsoft.com/office/officeart/2005/8/layout/vList2"/>
    <dgm:cxn modelId="{B51278C6-C5F5-4525-8F22-23260ACF603D}" type="presParOf" srcId="{290EAB42-76B6-4565-B2FA-649F880A13B7}" destId="{CEAC958A-C35F-4AB5-8BC8-AF1316566C1E}" srcOrd="0" destOrd="0" presId="urn:microsoft.com/office/officeart/2005/8/layout/vList2"/>
    <dgm:cxn modelId="{338B8FC0-103C-4E04-83AD-0723F1464695}" type="presParOf" srcId="{290EAB42-76B6-4565-B2FA-649F880A13B7}" destId="{36E3F6FF-D687-43FA-8220-C8EA113DB1C3}" srcOrd="1" destOrd="0" presId="urn:microsoft.com/office/officeart/2005/8/layout/vList2"/>
    <dgm:cxn modelId="{102D72EE-7808-4E98-99E4-5087603B116A}" type="presParOf" srcId="{290EAB42-76B6-4565-B2FA-649F880A13B7}" destId="{13A76DDC-0F42-4BAA-9CD7-1D440FB50C0F}" srcOrd="2" destOrd="0" presId="urn:microsoft.com/office/officeart/2005/8/layout/vList2"/>
    <dgm:cxn modelId="{1EEA4CFE-2E4D-4172-93E5-C520985FC04A}" type="presParOf" srcId="{290EAB42-76B6-4565-B2FA-649F880A13B7}" destId="{4D544EF3-8DD4-4EB8-A568-65C38955CFE5}" srcOrd="3" destOrd="0" presId="urn:microsoft.com/office/officeart/2005/8/layout/vList2"/>
    <dgm:cxn modelId="{268120C5-BED9-4FA0-AB56-A2B412A43AF7}" type="presParOf" srcId="{290EAB42-76B6-4565-B2FA-649F880A13B7}" destId="{A220E2CC-DA96-4BB6-A1B5-02360965D60F}" srcOrd="4" destOrd="0" presId="urn:microsoft.com/office/officeart/2005/8/layout/vList2"/>
    <dgm:cxn modelId="{F62D793D-9C5E-45DB-988C-B1A1CF9EC2E9}" type="presParOf" srcId="{290EAB42-76B6-4565-B2FA-649F880A13B7}" destId="{0F06DD71-CFBF-4D11-A84B-F37B73EC6DE2}" srcOrd="5" destOrd="0" presId="urn:microsoft.com/office/officeart/2005/8/layout/vList2"/>
    <dgm:cxn modelId="{5303CA5D-1631-49EE-A329-9626A84DDEB8}" type="presParOf" srcId="{290EAB42-76B6-4565-B2FA-649F880A13B7}" destId="{37A87547-37CE-427F-880F-992B56F29057}" srcOrd="6" destOrd="0" presId="urn:microsoft.com/office/officeart/2005/8/layout/vList2"/>
    <dgm:cxn modelId="{11545828-192B-4CB8-B131-BCB35504F201}" type="presParOf" srcId="{290EAB42-76B6-4565-B2FA-649F880A13B7}" destId="{C2754A3B-3484-479E-BCF9-683E898C5024}" srcOrd="7" destOrd="0" presId="urn:microsoft.com/office/officeart/2005/8/layout/vList2"/>
    <dgm:cxn modelId="{C72831B3-BDFC-42ED-B9F8-4DD48C7CA419}" type="presParOf" srcId="{290EAB42-76B6-4565-B2FA-649F880A13B7}" destId="{5355DE81-15C9-4903-A19A-B7F0E543ECC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E1FFCA-F509-4FA5-AB58-620DB99A652B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8B803FBB-1AFA-4455-98A5-8E00B44A6969}">
      <dgm:prSet/>
      <dgm:spPr/>
      <dgm:t>
        <a:bodyPr/>
        <a:lstStyle/>
        <a:p>
          <a:pPr rtl="0"/>
          <a:r>
            <a:rPr lang="en-GB" b="1" dirty="0"/>
            <a:t>CGT</a:t>
          </a:r>
          <a:endParaRPr lang="en-GB" dirty="0"/>
        </a:p>
      </dgm:t>
    </dgm:pt>
    <dgm:pt modelId="{2F47C32C-8C87-4242-A0FB-0BB2ED8ECF76}" type="parTrans" cxnId="{CB7F809D-9B07-4234-B90F-6C1EF01A0DDF}">
      <dgm:prSet/>
      <dgm:spPr/>
      <dgm:t>
        <a:bodyPr/>
        <a:lstStyle/>
        <a:p>
          <a:endParaRPr lang="en-GB"/>
        </a:p>
      </dgm:t>
    </dgm:pt>
    <dgm:pt modelId="{C1FA2AEC-5E8C-40CE-8F5A-8309ED6E390C}" type="sibTrans" cxnId="{CB7F809D-9B07-4234-B90F-6C1EF01A0DDF}">
      <dgm:prSet/>
      <dgm:spPr/>
      <dgm:t>
        <a:bodyPr/>
        <a:lstStyle/>
        <a:p>
          <a:endParaRPr lang="en-GB"/>
        </a:p>
      </dgm:t>
    </dgm:pt>
    <dgm:pt modelId="{26E0ECA9-7934-4ABC-BDEA-4C520FD6B284}">
      <dgm:prSet/>
      <dgm:spPr/>
      <dgm:t>
        <a:bodyPr/>
        <a:lstStyle/>
        <a:p>
          <a:pPr rtl="0"/>
          <a:r>
            <a:rPr lang="en-GB" dirty="0"/>
            <a:t>Annual exemption 2019/20 £12,000</a:t>
          </a:r>
        </a:p>
      </dgm:t>
    </dgm:pt>
    <dgm:pt modelId="{DC8D9357-B328-4DF6-82B1-86B4E66A11E8}" type="parTrans" cxnId="{32FCE131-0CD5-46FC-87EC-5FA884EE0127}">
      <dgm:prSet/>
      <dgm:spPr/>
      <dgm:t>
        <a:bodyPr/>
        <a:lstStyle/>
        <a:p>
          <a:endParaRPr lang="en-GB"/>
        </a:p>
      </dgm:t>
    </dgm:pt>
    <dgm:pt modelId="{46882F40-7019-41D6-952F-96A4BA7D7210}" type="sibTrans" cxnId="{32FCE131-0CD5-46FC-87EC-5FA884EE0127}">
      <dgm:prSet/>
      <dgm:spPr/>
      <dgm:t>
        <a:bodyPr/>
        <a:lstStyle/>
        <a:p>
          <a:endParaRPr lang="en-GB"/>
        </a:p>
      </dgm:t>
    </dgm:pt>
    <dgm:pt modelId="{7F9617BC-49FC-44D7-91DC-D06DB04C4F31}">
      <dgm:prSet/>
      <dgm:spPr/>
      <dgm:t>
        <a:bodyPr/>
        <a:lstStyle/>
        <a:p>
          <a:pPr rtl="0"/>
          <a:r>
            <a:rPr lang="en-GB" dirty="0"/>
            <a:t>Rates</a:t>
          </a:r>
        </a:p>
      </dgm:t>
    </dgm:pt>
    <dgm:pt modelId="{DDA74541-DAF0-4393-B637-EC32DB0D31D7}" type="parTrans" cxnId="{045F0499-47D8-4226-8618-9B6C88F97C12}">
      <dgm:prSet/>
      <dgm:spPr/>
      <dgm:t>
        <a:bodyPr/>
        <a:lstStyle/>
        <a:p>
          <a:endParaRPr lang="en-GB"/>
        </a:p>
      </dgm:t>
    </dgm:pt>
    <dgm:pt modelId="{57610ED1-34D0-4829-9588-507E0716AB99}" type="sibTrans" cxnId="{045F0499-47D8-4226-8618-9B6C88F97C12}">
      <dgm:prSet/>
      <dgm:spPr/>
      <dgm:t>
        <a:bodyPr/>
        <a:lstStyle/>
        <a:p>
          <a:endParaRPr lang="en-GB"/>
        </a:p>
      </dgm:t>
    </dgm:pt>
    <dgm:pt modelId="{923F6467-610E-4386-80ED-9873E2972F71}">
      <dgm:prSet/>
      <dgm:spPr/>
      <dgm:t>
        <a:bodyPr/>
        <a:lstStyle/>
        <a:p>
          <a:pPr rtl="0"/>
          <a:r>
            <a:rPr lang="en-GB" dirty="0"/>
            <a:t>10% &amp; 20% for 2019/20</a:t>
          </a:r>
        </a:p>
      </dgm:t>
    </dgm:pt>
    <dgm:pt modelId="{EBF063C0-FB37-434F-A8F9-865933D283B4}" type="parTrans" cxnId="{E6347886-6205-401C-B143-793FEE503588}">
      <dgm:prSet/>
      <dgm:spPr/>
      <dgm:t>
        <a:bodyPr/>
        <a:lstStyle/>
        <a:p>
          <a:endParaRPr lang="en-GB"/>
        </a:p>
      </dgm:t>
    </dgm:pt>
    <dgm:pt modelId="{E69C1A3A-0933-4145-A75D-3678766B4472}" type="sibTrans" cxnId="{E6347886-6205-401C-B143-793FEE503588}">
      <dgm:prSet/>
      <dgm:spPr/>
      <dgm:t>
        <a:bodyPr/>
        <a:lstStyle/>
        <a:p>
          <a:endParaRPr lang="en-GB"/>
        </a:p>
      </dgm:t>
    </dgm:pt>
    <dgm:pt modelId="{ED7A96C4-68D2-4EAF-A47B-B7B3C4E1FCFC}">
      <dgm:prSet/>
      <dgm:spPr/>
      <dgm:t>
        <a:bodyPr/>
        <a:lstStyle/>
        <a:p>
          <a:r>
            <a:rPr lang="en-GB" dirty="0"/>
            <a:t>NOT for residential property</a:t>
          </a:r>
        </a:p>
      </dgm:t>
    </dgm:pt>
    <dgm:pt modelId="{EBB51D26-DF8D-46E8-996E-2D81B3640265}" type="parTrans" cxnId="{01E30F47-E472-4A1A-B0C5-C2C0F2A88D1C}">
      <dgm:prSet/>
      <dgm:spPr/>
      <dgm:t>
        <a:bodyPr/>
        <a:lstStyle/>
        <a:p>
          <a:endParaRPr lang="en-GB"/>
        </a:p>
      </dgm:t>
    </dgm:pt>
    <dgm:pt modelId="{0C3B2555-4CA0-478A-9F42-9442755866EA}" type="sibTrans" cxnId="{01E30F47-E472-4A1A-B0C5-C2C0F2A88D1C}">
      <dgm:prSet/>
      <dgm:spPr/>
      <dgm:t>
        <a:bodyPr/>
        <a:lstStyle/>
        <a:p>
          <a:endParaRPr lang="en-GB"/>
        </a:p>
      </dgm:t>
    </dgm:pt>
    <dgm:pt modelId="{9ED487EA-D9DB-41D8-AE51-E9FDBEEEEDDD}" type="pres">
      <dgm:prSet presAssocID="{C0E1FFCA-F509-4FA5-AB58-620DB99A652B}" presName="Name0" presStyleCnt="0">
        <dgm:presLayoutVars>
          <dgm:dir/>
          <dgm:animLvl val="lvl"/>
          <dgm:resizeHandles val="exact"/>
        </dgm:presLayoutVars>
      </dgm:prSet>
      <dgm:spPr/>
    </dgm:pt>
    <dgm:pt modelId="{74DD84DF-7C2F-4D5D-B7D1-7C937FD5FDE2}" type="pres">
      <dgm:prSet presAssocID="{8B803FBB-1AFA-4455-98A5-8E00B44A6969}" presName="linNode" presStyleCnt="0"/>
      <dgm:spPr/>
    </dgm:pt>
    <dgm:pt modelId="{2F5644FB-16A7-466F-B537-936462C3A916}" type="pres">
      <dgm:prSet presAssocID="{8B803FBB-1AFA-4455-98A5-8E00B44A696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FABCA0B-3055-4BA4-8735-FCC85F4E5F0F}" type="pres">
      <dgm:prSet presAssocID="{8B803FBB-1AFA-4455-98A5-8E00B44A6969}" presName="descendantText" presStyleLbl="alignAccFollowNode1" presStyleIdx="0" presStyleCnt="2">
        <dgm:presLayoutVars>
          <dgm:bulletEnabled val="1"/>
        </dgm:presLayoutVars>
      </dgm:prSet>
      <dgm:spPr/>
    </dgm:pt>
    <dgm:pt modelId="{835CDA40-2F14-4DEA-A3C7-80AB546B9F73}" type="pres">
      <dgm:prSet presAssocID="{C1FA2AEC-5E8C-40CE-8F5A-8309ED6E390C}" presName="sp" presStyleCnt="0"/>
      <dgm:spPr/>
    </dgm:pt>
    <dgm:pt modelId="{B3828803-F697-42FE-9613-342BB6F1FDE2}" type="pres">
      <dgm:prSet presAssocID="{7F9617BC-49FC-44D7-91DC-D06DB04C4F31}" presName="linNode" presStyleCnt="0"/>
      <dgm:spPr/>
    </dgm:pt>
    <dgm:pt modelId="{CA578137-4D5E-4427-ADFB-3D42091BD97A}" type="pres">
      <dgm:prSet presAssocID="{7F9617BC-49FC-44D7-91DC-D06DB04C4F3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6BC8BF5-F090-4E70-928D-D793463F923A}" type="pres">
      <dgm:prSet presAssocID="{7F9617BC-49FC-44D7-91DC-D06DB04C4F3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C1956405-4FFD-4EFF-8328-0D2C2BC8ACF8}" type="presOf" srcId="{7F9617BC-49FC-44D7-91DC-D06DB04C4F31}" destId="{CA578137-4D5E-4427-ADFB-3D42091BD97A}" srcOrd="0" destOrd="0" presId="urn:microsoft.com/office/officeart/2005/8/layout/vList5"/>
    <dgm:cxn modelId="{32FCE131-0CD5-46FC-87EC-5FA884EE0127}" srcId="{8B803FBB-1AFA-4455-98A5-8E00B44A6969}" destId="{26E0ECA9-7934-4ABC-BDEA-4C520FD6B284}" srcOrd="0" destOrd="0" parTransId="{DC8D9357-B328-4DF6-82B1-86B4E66A11E8}" sibTransId="{46882F40-7019-41D6-952F-96A4BA7D7210}"/>
    <dgm:cxn modelId="{01E30F47-E472-4A1A-B0C5-C2C0F2A88D1C}" srcId="{7F9617BC-49FC-44D7-91DC-D06DB04C4F31}" destId="{ED7A96C4-68D2-4EAF-A47B-B7B3C4E1FCFC}" srcOrd="1" destOrd="0" parTransId="{EBB51D26-DF8D-46E8-996E-2D81B3640265}" sibTransId="{0C3B2555-4CA0-478A-9F42-9442755866EA}"/>
    <dgm:cxn modelId="{45765A57-3E0C-499A-808F-944373AA5F2B}" type="presOf" srcId="{C0E1FFCA-F509-4FA5-AB58-620DB99A652B}" destId="{9ED487EA-D9DB-41D8-AE51-E9FDBEEEEDDD}" srcOrd="0" destOrd="0" presId="urn:microsoft.com/office/officeart/2005/8/layout/vList5"/>
    <dgm:cxn modelId="{E6347886-6205-401C-B143-793FEE503588}" srcId="{7F9617BC-49FC-44D7-91DC-D06DB04C4F31}" destId="{923F6467-610E-4386-80ED-9873E2972F71}" srcOrd="0" destOrd="0" parTransId="{EBF063C0-FB37-434F-A8F9-865933D283B4}" sibTransId="{E69C1A3A-0933-4145-A75D-3678766B4472}"/>
    <dgm:cxn modelId="{CA8AFC8A-B313-4B9E-A836-06EE9EEB2CAE}" type="presOf" srcId="{8B803FBB-1AFA-4455-98A5-8E00B44A6969}" destId="{2F5644FB-16A7-466F-B537-936462C3A916}" srcOrd="0" destOrd="0" presId="urn:microsoft.com/office/officeart/2005/8/layout/vList5"/>
    <dgm:cxn modelId="{045F0499-47D8-4226-8618-9B6C88F97C12}" srcId="{C0E1FFCA-F509-4FA5-AB58-620DB99A652B}" destId="{7F9617BC-49FC-44D7-91DC-D06DB04C4F31}" srcOrd="1" destOrd="0" parTransId="{DDA74541-DAF0-4393-B637-EC32DB0D31D7}" sibTransId="{57610ED1-34D0-4829-9588-507E0716AB99}"/>
    <dgm:cxn modelId="{CB7F809D-9B07-4234-B90F-6C1EF01A0DDF}" srcId="{C0E1FFCA-F509-4FA5-AB58-620DB99A652B}" destId="{8B803FBB-1AFA-4455-98A5-8E00B44A6969}" srcOrd="0" destOrd="0" parTransId="{2F47C32C-8C87-4242-A0FB-0BB2ED8ECF76}" sibTransId="{C1FA2AEC-5E8C-40CE-8F5A-8309ED6E390C}"/>
    <dgm:cxn modelId="{4D3E76A7-A79A-4A2C-987B-B5D1D36A70E7}" type="presOf" srcId="{ED7A96C4-68D2-4EAF-A47B-B7B3C4E1FCFC}" destId="{F6BC8BF5-F090-4E70-928D-D793463F923A}" srcOrd="0" destOrd="1" presId="urn:microsoft.com/office/officeart/2005/8/layout/vList5"/>
    <dgm:cxn modelId="{5D11F1BD-7A08-436D-836E-8376539FD2A8}" type="presOf" srcId="{26E0ECA9-7934-4ABC-BDEA-4C520FD6B284}" destId="{CFABCA0B-3055-4BA4-8735-FCC85F4E5F0F}" srcOrd="0" destOrd="0" presId="urn:microsoft.com/office/officeart/2005/8/layout/vList5"/>
    <dgm:cxn modelId="{45A786FB-27A1-40C6-B94E-8FF99A03EBB1}" type="presOf" srcId="{923F6467-610E-4386-80ED-9873E2972F71}" destId="{F6BC8BF5-F090-4E70-928D-D793463F923A}" srcOrd="0" destOrd="0" presId="urn:microsoft.com/office/officeart/2005/8/layout/vList5"/>
    <dgm:cxn modelId="{58B97DD5-2FCE-4C04-B3E1-7515F54649AF}" type="presParOf" srcId="{9ED487EA-D9DB-41D8-AE51-E9FDBEEEEDDD}" destId="{74DD84DF-7C2F-4D5D-B7D1-7C937FD5FDE2}" srcOrd="0" destOrd="0" presId="urn:microsoft.com/office/officeart/2005/8/layout/vList5"/>
    <dgm:cxn modelId="{F0D4F2E6-E548-4A30-8661-1F6AA14CEDF7}" type="presParOf" srcId="{74DD84DF-7C2F-4D5D-B7D1-7C937FD5FDE2}" destId="{2F5644FB-16A7-466F-B537-936462C3A916}" srcOrd="0" destOrd="0" presId="urn:microsoft.com/office/officeart/2005/8/layout/vList5"/>
    <dgm:cxn modelId="{5647B08D-D6E3-46E5-A81D-33782253CD0E}" type="presParOf" srcId="{74DD84DF-7C2F-4D5D-B7D1-7C937FD5FDE2}" destId="{CFABCA0B-3055-4BA4-8735-FCC85F4E5F0F}" srcOrd="1" destOrd="0" presId="urn:microsoft.com/office/officeart/2005/8/layout/vList5"/>
    <dgm:cxn modelId="{FAADAD57-D817-4BF9-AD83-0CDA0B10F3E8}" type="presParOf" srcId="{9ED487EA-D9DB-41D8-AE51-E9FDBEEEEDDD}" destId="{835CDA40-2F14-4DEA-A3C7-80AB546B9F73}" srcOrd="1" destOrd="0" presId="urn:microsoft.com/office/officeart/2005/8/layout/vList5"/>
    <dgm:cxn modelId="{05879157-4BC7-486E-BB25-E019FA0D49BD}" type="presParOf" srcId="{9ED487EA-D9DB-41D8-AE51-E9FDBEEEEDDD}" destId="{B3828803-F697-42FE-9613-342BB6F1FDE2}" srcOrd="2" destOrd="0" presId="urn:microsoft.com/office/officeart/2005/8/layout/vList5"/>
    <dgm:cxn modelId="{8051F771-ABBE-47F2-A665-540E884AFA87}" type="presParOf" srcId="{B3828803-F697-42FE-9613-342BB6F1FDE2}" destId="{CA578137-4D5E-4427-ADFB-3D42091BD97A}" srcOrd="0" destOrd="0" presId="urn:microsoft.com/office/officeart/2005/8/layout/vList5"/>
    <dgm:cxn modelId="{7CF26017-4EB8-49FF-881A-221E6E6D21A8}" type="presParOf" srcId="{B3828803-F697-42FE-9613-342BB6F1FDE2}" destId="{F6BC8BF5-F090-4E70-928D-D793463F92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E1FFCA-F509-4FA5-AB58-620DB99A652B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8B803FBB-1AFA-4455-98A5-8E00B44A6969}">
      <dgm:prSet/>
      <dgm:spPr/>
      <dgm:t>
        <a:bodyPr/>
        <a:lstStyle/>
        <a:p>
          <a:pPr rtl="0"/>
          <a:r>
            <a:rPr lang="en-GB" dirty="0"/>
            <a:t>IHT</a:t>
          </a:r>
        </a:p>
      </dgm:t>
    </dgm:pt>
    <dgm:pt modelId="{2F47C32C-8C87-4242-A0FB-0BB2ED8ECF76}" type="parTrans" cxnId="{CB7F809D-9B07-4234-B90F-6C1EF01A0DDF}">
      <dgm:prSet/>
      <dgm:spPr/>
      <dgm:t>
        <a:bodyPr/>
        <a:lstStyle/>
        <a:p>
          <a:endParaRPr lang="en-GB"/>
        </a:p>
      </dgm:t>
    </dgm:pt>
    <dgm:pt modelId="{C1FA2AEC-5E8C-40CE-8F5A-8309ED6E390C}" type="sibTrans" cxnId="{CB7F809D-9B07-4234-B90F-6C1EF01A0DDF}">
      <dgm:prSet/>
      <dgm:spPr/>
      <dgm:t>
        <a:bodyPr/>
        <a:lstStyle/>
        <a:p>
          <a:endParaRPr lang="en-GB"/>
        </a:p>
      </dgm:t>
    </dgm:pt>
    <dgm:pt modelId="{26E0ECA9-7934-4ABC-BDEA-4C520FD6B284}">
      <dgm:prSet/>
      <dgm:spPr/>
      <dgm:t>
        <a:bodyPr/>
        <a:lstStyle/>
        <a:p>
          <a:pPr rtl="0"/>
          <a:r>
            <a:rPr lang="en-GB" dirty="0"/>
            <a:t>Nil rate band remains frozen to 5 April 2021</a:t>
          </a:r>
        </a:p>
      </dgm:t>
    </dgm:pt>
    <dgm:pt modelId="{DC8D9357-B328-4DF6-82B1-86B4E66A11E8}" type="parTrans" cxnId="{32FCE131-0CD5-46FC-87EC-5FA884EE0127}">
      <dgm:prSet/>
      <dgm:spPr/>
      <dgm:t>
        <a:bodyPr/>
        <a:lstStyle/>
        <a:p>
          <a:endParaRPr lang="en-GB"/>
        </a:p>
      </dgm:t>
    </dgm:pt>
    <dgm:pt modelId="{46882F40-7019-41D6-952F-96A4BA7D7210}" type="sibTrans" cxnId="{32FCE131-0CD5-46FC-87EC-5FA884EE0127}">
      <dgm:prSet/>
      <dgm:spPr/>
      <dgm:t>
        <a:bodyPr/>
        <a:lstStyle/>
        <a:p>
          <a:endParaRPr lang="en-GB"/>
        </a:p>
      </dgm:t>
    </dgm:pt>
    <dgm:pt modelId="{9ED487EA-D9DB-41D8-AE51-E9FDBEEEEDDD}" type="pres">
      <dgm:prSet presAssocID="{C0E1FFCA-F509-4FA5-AB58-620DB99A652B}" presName="Name0" presStyleCnt="0">
        <dgm:presLayoutVars>
          <dgm:dir/>
          <dgm:animLvl val="lvl"/>
          <dgm:resizeHandles val="exact"/>
        </dgm:presLayoutVars>
      </dgm:prSet>
      <dgm:spPr/>
    </dgm:pt>
    <dgm:pt modelId="{74DD84DF-7C2F-4D5D-B7D1-7C937FD5FDE2}" type="pres">
      <dgm:prSet presAssocID="{8B803FBB-1AFA-4455-98A5-8E00B44A6969}" presName="linNode" presStyleCnt="0"/>
      <dgm:spPr/>
    </dgm:pt>
    <dgm:pt modelId="{2F5644FB-16A7-466F-B537-936462C3A916}" type="pres">
      <dgm:prSet presAssocID="{8B803FBB-1AFA-4455-98A5-8E00B44A6969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CFABCA0B-3055-4BA4-8735-FCC85F4E5F0F}" type="pres">
      <dgm:prSet presAssocID="{8B803FBB-1AFA-4455-98A5-8E00B44A6969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A04EB109-D2CA-4501-9B5F-C7C687DB0DD9}" type="presOf" srcId="{8B803FBB-1AFA-4455-98A5-8E00B44A6969}" destId="{2F5644FB-16A7-466F-B537-936462C3A916}" srcOrd="0" destOrd="0" presId="urn:microsoft.com/office/officeart/2005/8/layout/vList5"/>
    <dgm:cxn modelId="{32FCE131-0CD5-46FC-87EC-5FA884EE0127}" srcId="{8B803FBB-1AFA-4455-98A5-8E00B44A6969}" destId="{26E0ECA9-7934-4ABC-BDEA-4C520FD6B284}" srcOrd="0" destOrd="0" parTransId="{DC8D9357-B328-4DF6-82B1-86B4E66A11E8}" sibTransId="{46882F40-7019-41D6-952F-96A4BA7D7210}"/>
    <dgm:cxn modelId="{CB7F809D-9B07-4234-B90F-6C1EF01A0DDF}" srcId="{C0E1FFCA-F509-4FA5-AB58-620DB99A652B}" destId="{8B803FBB-1AFA-4455-98A5-8E00B44A6969}" srcOrd="0" destOrd="0" parTransId="{2F47C32C-8C87-4242-A0FB-0BB2ED8ECF76}" sibTransId="{C1FA2AEC-5E8C-40CE-8F5A-8309ED6E390C}"/>
    <dgm:cxn modelId="{7D5DE9CA-5277-4166-819C-723A74D8D391}" type="presOf" srcId="{26E0ECA9-7934-4ABC-BDEA-4C520FD6B284}" destId="{CFABCA0B-3055-4BA4-8735-FCC85F4E5F0F}" srcOrd="0" destOrd="0" presId="urn:microsoft.com/office/officeart/2005/8/layout/vList5"/>
    <dgm:cxn modelId="{E8BC00E0-0358-44F3-A04C-74DE04476265}" type="presOf" srcId="{C0E1FFCA-F509-4FA5-AB58-620DB99A652B}" destId="{9ED487EA-D9DB-41D8-AE51-E9FDBEEEEDDD}" srcOrd="0" destOrd="0" presId="urn:microsoft.com/office/officeart/2005/8/layout/vList5"/>
    <dgm:cxn modelId="{AE006D10-AB86-424B-A8B1-4B9AE91A3EA2}" type="presParOf" srcId="{9ED487EA-D9DB-41D8-AE51-E9FDBEEEEDDD}" destId="{74DD84DF-7C2F-4D5D-B7D1-7C937FD5FDE2}" srcOrd="0" destOrd="0" presId="urn:microsoft.com/office/officeart/2005/8/layout/vList5"/>
    <dgm:cxn modelId="{3AFC5BF2-0051-4EAC-90A3-B69EA30C70BC}" type="presParOf" srcId="{74DD84DF-7C2F-4D5D-B7D1-7C937FD5FDE2}" destId="{2F5644FB-16A7-466F-B537-936462C3A916}" srcOrd="0" destOrd="0" presId="urn:microsoft.com/office/officeart/2005/8/layout/vList5"/>
    <dgm:cxn modelId="{7B57EBDA-A8A3-4539-AF1E-14C796D1A017}" type="presParOf" srcId="{74DD84DF-7C2F-4D5D-B7D1-7C937FD5FDE2}" destId="{CFABCA0B-3055-4BA4-8735-FCC85F4E5F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1B52CA8-9BEB-4408-A5BB-16814B800B7E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F01F0429-3EDA-49F4-9B6D-4DDA9DA65227}">
      <dgm:prSet phldrT="[Text]"/>
      <dgm:spPr/>
      <dgm:t>
        <a:bodyPr/>
        <a:lstStyle/>
        <a:p>
          <a:r>
            <a:rPr lang="en-GB" dirty="0"/>
            <a:t>1</a:t>
          </a:r>
        </a:p>
      </dgm:t>
    </dgm:pt>
    <dgm:pt modelId="{28FAEC8F-CBB5-41F8-A5A8-A2DCA17FAE84}" type="parTrans" cxnId="{BEB3F381-5822-46A7-9FE2-99AE3D08236C}">
      <dgm:prSet/>
      <dgm:spPr/>
      <dgm:t>
        <a:bodyPr/>
        <a:lstStyle/>
        <a:p>
          <a:endParaRPr lang="en-GB"/>
        </a:p>
      </dgm:t>
    </dgm:pt>
    <dgm:pt modelId="{B39FBD53-E2FA-40F2-A977-80EA7B912DC7}" type="sibTrans" cxnId="{BEB3F381-5822-46A7-9FE2-99AE3D08236C}">
      <dgm:prSet/>
      <dgm:spPr/>
      <dgm:t>
        <a:bodyPr/>
        <a:lstStyle/>
        <a:p>
          <a:endParaRPr lang="en-GB"/>
        </a:p>
      </dgm:t>
    </dgm:pt>
    <dgm:pt modelId="{9A58C764-D26B-41E1-A132-B7601F279575}">
      <dgm:prSet phldrT="[Text]"/>
      <dgm:spPr/>
      <dgm:t>
        <a:bodyPr/>
        <a:lstStyle/>
        <a:p>
          <a:r>
            <a:rPr lang="en-GB" dirty="0"/>
            <a:t>2</a:t>
          </a:r>
        </a:p>
      </dgm:t>
    </dgm:pt>
    <dgm:pt modelId="{7BA92332-63FD-4F6B-BACE-80CEE3FD97C9}" type="parTrans" cxnId="{83198E64-5824-4C48-9208-9E77C59EF863}">
      <dgm:prSet/>
      <dgm:spPr/>
      <dgm:t>
        <a:bodyPr/>
        <a:lstStyle/>
        <a:p>
          <a:endParaRPr lang="en-GB"/>
        </a:p>
      </dgm:t>
    </dgm:pt>
    <dgm:pt modelId="{00E70F4F-1104-4535-8F0A-524610CD4C26}" type="sibTrans" cxnId="{83198E64-5824-4C48-9208-9E77C59EF863}">
      <dgm:prSet/>
      <dgm:spPr/>
      <dgm:t>
        <a:bodyPr/>
        <a:lstStyle/>
        <a:p>
          <a:endParaRPr lang="en-GB"/>
        </a:p>
      </dgm:t>
    </dgm:pt>
    <dgm:pt modelId="{06435C9C-4537-416D-8456-B12C408E898E}">
      <dgm:prSet phldrT="[Text]"/>
      <dgm:spPr/>
      <dgm:t>
        <a:bodyPr/>
        <a:lstStyle/>
        <a:p>
          <a:r>
            <a:rPr lang="en-GB" dirty="0"/>
            <a:t>Amount available depends on</a:t>
          </a:r>
        </a:p>
      </dgm:t>
    </dgm:pt>
    <dgm:pt modelId="{71065DD8-7801-4183-9EC1-78BE7CD72EC4}" type="parTrans" cxnId="{360F39A2-739B-4146-9779-DDD14B2219F7}">
      <dgm:prSet/>
      <dgm:spPr/>
      <dgm:t>
        <a:bodyPr/>
        <a:lstStyle/>
        <a:p>
          <a:endParaRPr lang="en-GB"/>
        </a:p>
      </dgm:t>
    </dgm:pt>
    <dgm:pt modelId="{F74AF7FB-C051-4D3D-9C55-5A8BE7CF0169}" type="sibTrans" cxnId="{360F39A2-739B-4146-9779-DDD14B2219F7}">
      <dgm:prSet/>
      <dgm:spPr/>
      <dgm:t>
        <a:bodyPr/>
        <a:lstStyle/>
        <a:p>
          <a:endParaRPr lang="en-GB"/>
        </a:p>
      </dgm:t>
    </dgm:pt>
    <dgm:pt modelId="{7BB3736F-C535-47DC-BAA0-3B9430391D4D}">
      <dgm:prSet phldrT="[Text]"/>
      <dgm:spPr/>
      <dgm:t>
        <a:bodyPr/>
        <a:lstStyle/>
        <a:p>
          <a:r>
            <a:rPr lang="en-GB" dirty="0"/>
            <a:t>Value of estate at death and value of property</a:t>
          </a:r>
        </a:p>
      </dgm:t>
    </dgm:pt>
    <dgm:pt modelId="{BA3BE984-9BEA-4A82-9AE4-D78308D11916}" type="parTrans" cxnId="{EBFDF1F1-8319-494C-B093-7472BAFC0F78}">
      <dgm:prSet/>
      <dgm:spPr/>
      <dgm:t>
        <a:bodyPr/>
        <a:lstStyle/>
        <a:p>
          <a:endParaRPr lang="en-GB"/>
        </a:p>
      </dgm:t>
    </dgm:pt>
    <dgm:pt modelId="{0AAB5543-51B8-4010-8D49-06E4FF2534B8}" type="sibTrans" cxnId="{EBFDF1F1-8319-494C-B093-7472BAFC0F78}">
      <dgm:prSet/>
      <dgm:spPr/>
      <dgm:t>
        <a:bodyPr/>
        <a:lstStyle/>
        <a:p>
          <a:endParaRPr lang="en-GB"/>
        </a:p>
      </dgm:t>
    </dgm:pt>
    <dgm:pt modelId="{5AA173EC-A263-4F90-B1CF-84D5B05083D5}">
      <dgm:prSet phldrT="[Text]"/>
      <dgm:spPr/>
      <dgm:t>
        <a:bodyPr/>
        <a:lstStyle/>
        <a:p>
          <a:r>
            <a:rPr lang="en-GB" dirty="0"/>
            <a:t>3</a:t>
          </a:r>
        </a:p>
      </dgm:t>
    </dgm:pt>
    <dgm:pt modelId="{11F20462-974D-4370-8FEA-DA6FB3511E7C}" type="parTrans" cxnId="{0B7DEE4E-2F75-4436-9685-3A58084708D9}">
      <dgm:prSet/>
      <dgm:spPr/>
      <dgm:t>
        <a:bodyPr/>
        <a:lstStyle/>
        <a:p>
          <a:endParaRPr lang="en-GB"/>
        </a:p>
      </dgm:t>
    </dgm:pt>
    <dgm:pt modelId="{54F04B60-70F1-47B7-A845-824A116BCE04}" type="sibTrans" cxnId="{0B7DEE4E-2F75-4436-9685-3A58084708D9}">
      <dgm:prSet/>
      <dgm:spPr/>
      <dgm:t>
        <a:bodyPr/>
        <a:lstStyle/>
        <a:p>
          <a:endParaRPr lang="en-GB"/>
        </a:p>
      </dgm:t>
    </dgm:pt>
    <dgm:pt modelId="{7F4E59CF-3D69-4EB1-AC76-A6C9E3B5F71D}">
      <dgm:prSet phldrT="[Text]"/>
      <dgm:spPr/>
      <dgm:t>
        <a:bodyPr/>
        <a:lstStyle/>
        <a:p>
          <a:r>
            <a:rPr lang="en-GB" dirty="0"/>
            <a:t>If death doesn’t use up limit, then c/f like nil rate band </a:t>
          </a:r>
        </a:p>
      </dgm:t>
    </dgm:pt>
    <dgm:pt modelId="{83D26058-2FD0-4C8B-97C8-9FFB585B8B95}" type="parTrans" cxnId="{DB20AD6A-46F0-4DE1-BEB5-9A0C5D31D371}">
      <dgm:prSet/>
      <dgm:spPr/>
      <dgm:t>
        <a:bodyPr/>
        <a:lstStyle/>
        <a:p>
          <a:endParaRPr lang="en-GB"/>
        </a:p>
      </dgm:t>
    </dgm:pt>
    <dgm:pt modelId="{7D228464-F190-4FB1-AE30-1492BE7D216B}" type="sibTrans" cxnId="{DB20AD6A-46F0-4DE1-BEB5-9A0C5D31D371}">
      <dgm:prSet/>
      <dgm:spPr/>
      <dgm:t>
        <a:bodyPr/>
        <a:lstStyle/>
        <a:p>
          <a:endParaRPr lang="en-GB"/>
        </a:p>
      </dgm:t>
    </dgm:pt>
    <dgm:pt modelId="{04DD332A-F428-4D73-BE37-49E90FE2B1C3}">
      <dgm:prSet phldrT="[Text]"/>
      <dgm:spPr/>
      <dgm:t>
        <a:bodyPr/>
        <a:lstStyle/>
        <a:p>
          <a:r>
            <a:rPr lang="en-GB" dirty="0"/>
            <a:t>Deaths pre 2017 get £100k but tapered</a:t>
          </a:r>
        </a:p>
      </dgm:t>
    </dgm:pt>
    <dgm:pt modelId="{89D364EF-A6F2-4B2E-9A17-FC721062F90A}" type="parTrans" cxnId="{C41FE9F4-9A9E-475F-A3A7-A5613FD5193E}">
      <dgm:prSet/>
      <dgm:spPr/>
      <dgm:t>
        <a:bodyPr/>
        <a:lstStyle/>
        <a:p>
          <a:endParaRPr lang="en-GB"/>
        </a:p>
      </dgm:t>
    </dgm:pt>
    <dgm:pt modelId="{7275E213-20EE-45BF-90B6-34568F816B3C}" type="sibTrans" cxnId="{C41FE9F4-9A9E-475F-A3A7-A5613FD5193E}">
      <dgm:prSet/>
      <dgm:spPr/>
      <dgm:t>
        <a:bodyPr/>
        <a:lstStyle/>
        <a:p>
          <a:endParaRPr lang="en-GB"/>
        </a:p>
      </dgm:t>
    </dgm:pt>
    <dgm:pt modelId="{EDFDD7EB-68C3-4277-9C1E-EFC65000E84B}">
      <dgm:prSet phldrT="[Text]"/>
      <dgm:spPr/>
      <dgm:t>
        <a:bodyPr/>
        <a:lstStyle/>
        <a:p>
          <a:r>
            <a:rPr lang="en-GB" dirty="0"/>
            <a:t>Owned a residential interest &amp; it is closely inherited</a:t>
          </a:r>
        </a:p>
      </dgm:t>
    </dgm:pt>
    <dgm:pt modelId="{B917EA59-620D-4834-AE66-076A454B1FEB}" type="sibTrans" cxnId="{C1A8454B-5AEC-4FC1-A98B-9ACF691BBC88}">
      <dgm:prSet/>
      <dgm:spPr/>
      <dgm:t>
        <a:bodyPr/>
        <a:lstStyle/>
        <a:p>
          <a:endParaRPr lang="en-GB"/>
        </a:p>
      </dgm:t>
    </dgm:pt>
    <dgm:pt modelId="{047509F4-3F44-4466-B60A-BC147099125E}" type="parTrans" cxnId="{C1A8454B-5AEC-4FC1-A98B-9ACF691BBC88}">
      <dgm:prSet/>
      <dgm:spPr/>
      <dgm:t>
        <a:bodyPr/>
        <a:lstStyle/>
        <a:p>
          <a:endParaRPr lang="en-GB"/>
        </a:p>
      </dgm:t>
    </dgm:pt>
    <dgm:pt modelId="{1A7E327A-72EB-4794-98A5-8B9EAD9E0C19}">
      <dgm:prSet phldrT="[Text]"/>
      <dgm:spPr/>
      <dgm:t>
        <a:bodyPr/>
        <a:lstStyle/>
        <a:p>
          <a:r>
            <a:rPr lang="en-GB" dirty="0"/>
            <a:t>NB c/f must be claimed</a:t>
          </a:r>
        </a:p>
      </dgm:t>
    </dgm:pt>
    <dgm:pt modelId="{9A0B43E0-A258-4701-A611-4BE9EC40C3F3}" type="parTrans" cxnId="{1694BE46-3AA1-4E15-9D32-403486AE65CD}">
      <dgm:prSet/>
      <dgm:spPr/>
      <dgm:t>
        <a:bodyPr/>
        <a:lstStyle/>
        <a:p>
          <a:endParaRPr lang="en-GB"/>
        </a:p>
      </dgm:t>
    </dgm:pt>
    <dgm:pt modelId="{6FA27915-7371-418C-B829-B76E09AA2A9B}" type="sibTrans" cxnId="{1694BE46-3AA1-4E15-9D32-403486AE65CD}">
      <dgm:prSet/>
      <dgm:spPr/>
      <dgm:t>
        <a:bodyPr/>
        <a:lstStyle/>
        <a:p>
          <a:endParaRPr lang="en-GB"/>
        </a:p>
      </dgm:t>
    </dgm:pt>
    <dgm:pt modelId="{470E22A2-0861-4720-8CBC-10A8D1BA51E5}" type="pres">
      <dgm:prSet presAssocID="{71B52CA8-9BEB-4408-A5BB-16814B800B7E}" presName="linearFlow" presStyleCnt="0">
        <dgm:presLayoutVars>
          <dgm:dir/>
          <dgm:animLvl val="lvl"/>
          <dgm:resizeHandles val="exact"/>
        </dgm:presLayoutVars>
      </dgm:prSet>
      <dgm:spPr/>
    </dgm:pt>
    <dgm:pt modelId="{BDCA02F9-8083-4FB5-81F0-5622EDAEA114}" type="pres">
      <dgm:prSet presAssocID="{F01F0429-3EDA-49F4-9B6D-4DDA9DA65227}" presName="composite" presStyleCnt="0"/>
      <dgm:spPr/>
    </dgm:pt>
    <dgm:pt modelId="{CFD8D4D4-4F2F-4081-81B8-3ABA5AD58B6F}" type="pres">
      <dgm:prSet presAssocID="{F01F0429-3EDA-49F4-9B6D-4DDA9DA6522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E8A76F7-D7DE-4793-BB3F-A8EA9515F099}" type="pres">
      <dgm:prSet presAssocID="{F01F0429-3EDA-49F4-9B6D-4DDA9DA65227}" presName="descendantText" presStyleLbl="alignAcc1" presStyleIdx="0" presStyleCnt="3">
        <dgm:presLayoutVars>
          <dgm:bulletEnabled val="1"/>
        </dgm:presLayoutVars>
      </dgm:prSet>
      <dgm:spPr/>
    </dgm:pt>
    <dgm:pt modelId="{AA62D1CE-99C9-4F40-91D5-1977F4F92710}" type="pres">
      <dgm:prSet presAssocID="{B39FBD53-E2FA-40F2-A977-80EA7B912DC7}" presName="sp" presStyleCnt="0"/>
      <dgm:spPr/>
    </dgm:pt>
    <dgm:pt modelId="{75B2DE4B-15C1-4131-A35A-212A52FB3536}" type="pres">
      <dgm:prSet presAssocID="{9A58C764-D26B-41E1-A132-B7601F279575}" presName="composite" presStyleCnt="0"/>
      <dgm:spPr/>
    </dgm:pt>
    <dgm:pt modelId="{53169F91-C66D-4909-8198-1EDE0CBD9077}" type="pres">
      <dgm:prSet presAssocID="{9A58C764-D26B-41E1-A132-B7601F27957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8F02152-EBE6-44CF-B1A7-BB2E7CBBB419}" type="pres">
      <dgm:prSet presAssocID="{9A58C764-D26B-41E1-A132-B7601F279575}" presName="descendantText" presStyleLbl="alignAcc1" presStyleIdx="1" presStyleCnt="3">
        <dgm:presLayoutVars>
          <dgm:bulletEnabled val="1"/>
        </dgm:presLayoutVars>
      </dgm:prSet>
      <dgm:spPr/>
    </dgm:pt>
    <dgm:pt modelId="{63BA4D85-B0BE-4FD9-8E2A-45871B42794C}" type="pres">
      <dgm:prSet presAssocID="{00E70F4F-1104-4535-8F0A-524610CD4C26}" presName="sp" presStyleCnt="0"/>
      <dgm:spPr/>
    </dgm:pt>
    <dgm:pt modelId="{02938A4C-63A9-421E-A300-736880B82AA1}" type="pres">
      <dgm:prSet presAssocID="{5AA173EC-A263-4F90-B1CF-84D5B05083D5}" presName="composite" presStyleCnt="0"/>
      <dgm:spPr/>
    </dgm:pt>
    <dgm:pt modelId="{5F063F28-739C-48C3-BCDE-662321CBBAF3}" type="pres">
      <dgm:prSet presAssocID="{5AA173EC-A263-4F90-B1CF-84D5B05083D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1AF01AF-F86E-4090-936D-22C3522701C4}" type="pres">
      <dgm:prSet presAssocID="{5AA173EC-A263-4F90-B1CF-84D5B05083D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0F5382C-7A5A-4BE4-9F39-EB769A40B948}" type="presOf" srcId="{7BB3736F-C535-47DC-BAA0-3B9430391D4D}" destId="{18F02152-EBE6-44CF-B1A7-BB2E7CBBB419}" srcOrd="0" destOrd="1" presId="urn:microsoft.com/office/officeart/2005/8/layout/chevron2"/>
    <dgm:cxn modelId="{A264433E-F8DF-46AD-BD95-A43E5084A000}" type="presOf" srcId="{04DD332A-F428-4D73-BE37-49E90FE2B1C3}" destId="{21AF01AF-F86E-4090-936D-22C3522701C4}" srcOrd="0" destOrd="1" presId="urn:microsoft.com/office/officeart/2005/8/layout/chevron2"/>
    <dgm:cxn modelId="{CE7B3140-0AF6-4BCC-A8E8-7C46B4947DD3}" type="presOf" srcId="{EDFDD7EB-68C3-4277-9C1E-EFC65000E84B}" destId="{6E8A76F7-D7DE-4793-BB3F-A8EA9515F099}" srcOrd="0" destOrd="0" presId="urn:microsoft.com/office/officeart/2005/8/layout/chevron2"/>
    <dgm:cxn modelId="{83198E64-5824-4C48-9208-9E77C59EF863}" srcId="{71B52CA8-9BEB-4408-A5BB-16814B800B7E}" destId="{9A58C764-D26B-41E1-A132-B7601F279575}" srcOrd="1" destOrd="0" parTransId="{7BA92332-63FD-4F6B-BACE-80CEE3FD97C9}" sibTransId="{00E70F4F-1104-4535-8F0A-524610CD4C26}"/>
    <dgm:cxn modelId="{1694BE46-3AA1-4E15-9D32-403486AE65CD}" srcId="{5AA173EC-A263-4F90-B1CF-84D5B05083D5}" destId="{1A7E327A-72EB-4794-98A5-8B9EAD9E0C19}" srcOrd="2" destOrd="0" parTransId="{9A0B43E0-A258-4701-A611-4BE9EC40C3F3}" sibTransId="{6FA27915-7371-418C-B829-B76E09AA2A9B}"/>
    <dgm:cxn modelId="{DB20AD6A-46F0-4DE1-BEB5-9A0C5D31D371}" srcId="{5AA173EC-A263-4F90-B1CF-84D5B05083D5}" destId="{7F4E59CF-3D69-4EB1-AC76-A6C9E3B5F71D}" srcOrd="0" destOrd="0" parTransId="{83D26058-2FD0-4C8B-97C8-9FFB585B8B95}" sibTransId="{7D228464-F190-4FB1-AE30-1492BE7D216B}"/>
    <dgm:cxn modelId="{C1A8454B-5AEC-4FC1-A98B-9ACF691BBC88}" srcId="{F01F0429-3EDA-49F4-9B6D-4DDA9DA65227}" destId="{EDFDD7EB-68C3-4277-9C1E-EFC65000E84B}" srcOrd="0" destOrd="0" parTransId="{047509F4-3F44-4466-B60A-BC147099125E}" sibTransId="{B917EA59-620D-4834-AE66-076A454B1FEB}"/>
    <dgm:cxn modelId="{0B7DEE4E-2F75-4436-9685-3A58084708D9}" srcId="{71B52CA8-9BEB-4408-A5BB-16814B800B7E}" destId="{5AA173EC-A263-4F90-B1CF-84D5B05083D5}" srcOrd="2" destOrd="0" parTransId="{11F20462-974D-4370-8FEA-DA6FB3511E7C}" sibTransId="{54F04B60-70F1-47B7-A845-824A116BCE04}"/>
    <dgm:cxn modelId="{41AFCB4F-113E-472F-9A96-E69AE3337FD9}" type="presOf" srcId="{9A58C764-D26B-41E1-A132-B7601F279575}" destId="{53169F91-C66D-4909-8198-1EDE0CBD9077}" srcOrd="0" destOrd="0" presId="urn:microsoft.com/office/officeart/2005/8/layout/chevron2"/>
    <dgm:cxn modelId="{BEB3F381-5822-46A7-9FE2-99AE3D08236C}" srcId="{71B52CA8-9BEB-4408-A5BB-16814B800B7E}" destId="{F01F0429-3EDA-49F4-9B6D-4DDA9DA65227}" srcOrd="0" destOrd="0" parTransId="{28FAEC8F-CBB5-41F8-A5A8-A2DCA17FAE84}" sibTransId="{B39FBD53-E2FA-40F2-A977-80EA7B912DC7}"/>
    <dgm:cxn modelId="{2B038F93-0E3A-4890-AA0C-91D81E1C40EC}" type="presOf" srcId="{1A7E327A-72EB-4794-98A5-8B9EAD9E0C19}" destId="{21AF01AF-F86E-4090-936D-22C3522701C4}" srcOrd="0" destOrd="2" presId="urn:microsoft.com/office/officeart/2005/8/layout/chevron2"/>
    <dgm:cxn modelId="{360F39A2-739B-4146-9779-DDD14B2219F7}" srcId="{9A58C764-D26B-41E1-A132-B7601F279575}" destId="{06435C9C-4537-416D-8456-B12C408E898E}" srcOrd="0" destOrd="0" parTransId="{71065DD8-7801-4183-9EC1-78BE7CD72EC4}" sibTransId="{F74AF7FB-C051-4D3D-9C55-5A8BE7CF0169}"/>
    <dgm:cxn modelId="{10BA7EB5-A0D5-4FB7-B27F-6260670015DB}" type="presOf" srcId="{71B52CA8-9BEB-4408-A5BB-16814B800B7E}" destId="{470E22A2-0861-4720-8CBC-10A8D1BA51E5}" srcOrd="0" destOrd="0" presId="urn:microsoft.com/office/officeart/2005/8/layout/chevron2"/>
    <dgm:cxn modelId="{313690CE-EAB6-4594-B83C-E8AE8C8FE882}" type="presOf" srcId="{7F4E59CF-3D69-4EB1-AC76-A6C9E3B5F71D}" destId="{21AF01AF-F86E-4090-936D-22C3522701C4}" srcOrd="0" destOrd="0" presId="urn:microsoft.com/office/officeart/2005/8/layout/chevron2"/>
    <dgm:cxn modelId="{4237E3DC-E5AB-41B2-AF49-DBEEFDD93635}" type="presOf" srcId="{F01F0429-3EDA-49F4-9B6D-4DDA9DA65227}" destId="{CFD8D4D4-4F2F-4081-81B8-3ABA5AD58B6F}" srcOrd="0" destOrd="0" presId="urn:microsoft.com/office/officeart/2005/8/layout/chevron2"/>
    <dgm:cxn modelId="{AA5F90EA-2BF3-4E7D-B9E6-3782733CB060}" type="presOf" srcId="{5AA173EC-A263-4F90-B1CF-84D5B05083D5}" destId="{5F063F28-739C-48C3-BCDE-662321CBBAF3}" srcOrd="0" destOrd="0" presId="urn:microsoft.com/office/officeart/2005/8/layout/chevron2"/>
    <dgm:cxn modelId="{1B18DAEE-E9B5-4F19-BB07-DC7DC97FB999}" type="presOf" srcId="{06435C9C-4537-416D-8456-B12C408E898E}" destId="{18F02152-EBE6-44CF-B1A7-BB2E7CBBB419}" srcOrd="0" destOrd="0" presId="urn:microsoft.com/office/officeart/2005/8/layout/chevron2"/>
    <dgm:cxn modelId="{EBFDF1F1-8319-494C-B093-7472BAFC0F78}" srcId="{9A58C764-D26B-41E1-A132-B7601F279575}" destId="{7BB3736F-C535-47DC-BAA0-3B9430391D4D}" srcOrd="1" destOrd="0" parTransId="{BA3BE984-9BEA-4A82-9AE4-D78308D11916}" sibTransId="{0AAB5543-51B8-4010-8D49-06E4FF2534B8}"/>
    <dgm:cxn modelId="{C41FE9F4-9A9E-475F-A3A7-A5613FD5193E}" srcId="{5AA173EC-A263-4F90-B1CF-84D5B05083D5}" destId="{04DD332A-F428-4D73-BE37-49E90FE2B1C3}" srcOrd="1" destOrd="0" parTransId="{89D364EF-A6F2-4B2E-9A17-FC721062F90A}" sibTransId="{7275E213-20EE-45BF-90B6-34568F816B3C}"/>
    <dgm:cxn modelId="{F118947F-E621-40BB-A738-2D66290366A3}" type="presParOf" srcId="{470E22A2-0861-4720-8CBC-10A8D1BA51E5}" destId="{BDCA02F9-8083-4FB5-81F0-5622EDAEA114}" srcOrd="0" destOrd="0" presId="urn:microsoft.com/office/officeart/2005/8/layout/chevron2"/>
    <dgm:cxn modelId="{A1DE4787-DD46-4C9F-B3FB-015030848646}" type="presParOf" srcId="{BDCA02F9-8083-4FB5-81F0-5622EDAEA114}" destId="{CFD8D4D4-4F2F-4081-81B8-3ABA5AD58B6F}" srcOrd="0" destOrd="0" presId="urn:microsoft.com/office/officeart/2005/8/layout/chevron2"/>
    <dgm:cxn modelId="{3217E5A1-BC22-45B8-BD46-EFCDD23B0484}" type="presParOf" srcId="{BDCA02F9-8083-4FB5-81F0-5622EDAEA114}" destId="{6E8A76F7-D7DE-4793-BB3F-A8EA9515F099}" srcOrd="1" destOrd="0" presId="urn:microsoft.com/office/officeart/2005/8/layout/chevron2"/>
    <dgm:cxn modelId="{69795C84-B1C9-4878-861C-003150679DF0}" type="presParOf" srcId="{470E22A2-0861-4720-8CBC-10A8D1BA51E5}" destId="{AA62D1CE-99C9-4F40-91D5-1977F4F92710}" srcOrd="1" destOrd="0" presId="urn:microsoft.com/office/officeart/2005/8/layout/chevron2"/>
    <dgm:cxn modelId="{CC1085C0-2949-4101-A850-30D472BE4E99}" type="presParOf" srcId="{470E22A2-0861-4720-8CBC-10A8D1BA51E5}" destId="{75B2DE4B-15C1-4131-A35A-212A52FB3536}" srcOrd="2" destOrd="0" presId="urn:microsoft.com/office/officeart/2005/8/layout/chevron2"/>
    <dgm:cxn modelId="{C41F2BD6-8641-4172-BE35-279B113DD7A0}" type="presParOf" srcId="{75B2DE4B-15C1-4131-A35A-212A52FB3536}" destId="{53169F91-C66D-4909-8198-1EDE0CBD9077}" srcOrd="0" destOrd="0" presId="urn:microsoft.com/office/officeart/2005/8/layout/chevron2"/>
    <dgm:cxn modelId="{91CE4116-28D8-4E54-B040-3D84A847CD8E}" type="presParOf" srcId="{75B2DE4B-15C1-4131-A35A-212A52FB3536}" destId="{18F02152-EBE6-44CF-B1A7-BB2E7CBBB419}" srcOrd="1" destOrd="0" presId="urn:microsoft.com/office/officeart/2005/8/layout/chevron2"/>
    <dgm:cxn modelId="{917DFE54-85DD-45D8-9931-32831C066A57}" type="presParOf" srcId="{470E22A2-0861-4720-8CBC-10A8D1BA51E5}" destId="{63BA4D85-B0BE-4FD9-8E2A-45871B42794C}" srcOrd="3" destOrd="0" presId="urn:microsoft.com/office/officeart/2005/8/layout/chevron2"/>
    <dgm:cxn modelId="{88AD479B-1313-4D04-A710-7938712F9B12}" type="presParOf" srcId="{470E22A2-0861-4720-8CBC-10A8D1BA51E5}" destId="{02938A4C-63A9-421E-A300-736880B82AA1}" srcOrd="4" destOrd="0" presId="urn:microsoft.com/office/officeart/2005/8/layout/chevron2"/>
    <dgm:cxn modelId="{1DE6B37A-0662-4646-A116-B58AA784B6EE}" type="presParOf" srcId="{02938A4C-63A9-421E-A300-736880B82AA1}" destId="{5F063F28-739C-48C3-BCDE-662321CBBAF3}" srcOrd="0" destOrd="0" presId="urn:microsoft.com/office/officeart/2005/8/layout/chevron2"/>
    <dgm:cxn modelId="{5DD809EC-31CF-480F-803F-F74524716FB7}" type="presParOf" srcId="{02938A4C-63A9-421E-A300-736880B82AA1}" destId="{21AF01AF-F86E-4090-936D-22C3522701C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66284C-9E93-49D2-96C4-9FE1FA57A5EB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897D0D1-C829-4BE6-81FC-A3FC19B6FF8A}">
      <dgm:prSet/>
      <dgm:spPr/>
      <dgm:t>
        <a:bodyPr/>
        <a:lstStyle/>
        <a:p>
          <a:pPr rtl="0"/>
          <a:r>
            <a:rPr lang="en-GB" b="1" dirty="0"/>
            <a:t>Lifetime allowance</a:t>
          </a:r>
          <a:endParaRPr lang="en-GB" dirty="0"/>
        </a:p>
      </dgm:t>
    </dgm:pt>
    <dgm:pt modelId="{D09B0B16-8985-4250-8736-7D0A17D7F6CC}" type="parTrans" cxnId="{7A5BB47F-6BF7-46DE-8494-B96A74D177C0}">
      <dgm:prSet/>
      <dgm:spPr/>
      <dgm:t>
        <a:bodyPr/>
        <a:lstStyle/>
        <a:p>
          <a:endParaRPr lang="en-GB"/>
        </a:p>
      </dgm:t>
    </dgm:pt>
    <dgm:pt modelId="{4D704B1B-A557-404C-BDA4-5A005C7F103C}" type="sibTrans" cxnId="{7A5BB47F-6BF7-46DE-8494-B96A74D177C0}">
      <dgm:prSet/>
      <dgm:spPr/>
      <dgm:t>
        <a:bodyPr/>
        <a:lstStyle/>
        <a:p>
          <a:endParaRPr lang="en-GB"/>
        </a:p>
      </dgm:t>
    </dgm:pt>
    <dgm:pt modelId="{27B6DD92-7D51-4CA5-98FE-D345A9059121}">
      <dgm:prSet/>
      <dgm:spPr/>
      <dgm:t>
        <a:bodyPr/>
        <a:lstStyle/>
        <a:p>
          <a:pPr rtl="0"/>
          <a:r>
            <a:rPr lang="en-GB" dirty="0"/>
            <a:t>For 2019/20 indexed to £1.055m</a:t>
          </a:r>
        </a:p>
      </dgm:t>
    </dgm:pt>
    <dgm:pt modelId="{A5B3A40F-CE41-4E7E-B08E-29943060A24C}" type="parTrans" cxnId="{D5CB4462-0C77-4D98-B61D-D1F2D912BE3B}">
      <dgm:prSet/>
      <dgm:spPr/>
      <dgm:t>
        <a:bodyPr/>
        <a:lstStyle/>
        <a:p>
          <a:endParaRPr lang="en-GB"/>
        </a:p>
      </dgm:t>
    </dgm:pt>
    <dgm:pt modelId="{4B65F567-F312-404A-8996-E54ECD0DE737}" type="sibTrans" cxnId="{D5CB4462-0C77-4D98-B61D-D1F2D912BE3B}">
      <dgm:prSet/>
      <dgm:spPr/>
      <dgm:t>
        <a:bodyPr/>
        <a:lstStyle/>
        <a:p>
          <a:endParaRPr lang="en-GB"/>
        </a:p>
      </dgm:t>
    </dgm:pt>
    <dgm:pt modelId="{EB1E30D5-F3E6-4E71-969C-FB6C28AD8736}" type="pres">
      <dgm:prSet presAssocID="{CF66284C-9E93-49D2-96C4-9FE1FA57A5EB}" presName="linear" presStyleCnt="0">
        <dgm:presLayoutVars>
          <dgm:animLvl val="lvl"/>
          <dgm:resizeHandles val="exact"/>
        </dgm:presLayoutVars>
      </dgm:prSet>
      <dgm:spPr/>
    </dgm:pt>
    <dgm:pt modelId="{34904898-298F-48BC-8655-A8B007FB3612}" type="pres">
      <dgm:prSet presAssocID="{4897D0D1-C829-4BE6-81FC-A3FC19B6FF8A}" presName="parentText" presStyleLbl="node1" presStyleIdx="0" presStyleCnt="1" custLinFactNeighborX="2150" custLinFactNeighborY="-14554">
        <dgm:presLayoutVars>
          <dgm:chMax val="0"/>
          <dgm:bulletEnabled val="1"/>
        </dgm:presLayoutVars>
      </dgm:prSet>
      <dgm:spPr/>
    </dgm:pt>
    <dgm:pt modelId="{5D601ED6-CE0A-4DA8-8879-58AC52318EC2}" type="pres">
      <dgm:prSet presAssocID="{4897D0D1-C829-4BE6-81FC-A3FC19B6FF8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B64B714-F197-46AD-9AE5-21EE72CDD24B}" type="presOf" srcId="{27B6DD92-7D51-4CA5-98FE-D345A9059121}" destId="{5D601ED6-CE0A-4DA8-8879-58AC52318EC2}" srcOrd="0" destOrd="0" presId="urn:microsoft.com/office/officeart/2005/8/layout/vList2"/>
    <dgm:cxn modelId="{F0FBAA1B-D0D9-4E8E-9837-9308F6682B9D}" type="presOf" srcId="{CF66284C-9E93-49D2-96C4-9FE1FA57A5EB}" destId="{EB1E30D5-F3E6-4E71-969C-FB6C28AD8736}" srcOrd="0" destOrd="0" presId="urn:microsoft.com/office/officeart/2005/8/layout/vList2"/>
    <dgm:cxn modelId="{D5CB4462-0C77-4D98-B61D-D1F2D912BE3B}" srcId="{4897D0D1-C829-4BE6-81FC-A3FC19B6FF8A}" destId="{27B6DD92-7D51-4CA5-98FE-D345A9059121}" srcOrd="0" destOrd="0" parTransId="{A5B3A40F-CE41-4E7E-B08E-29943060A24C}" sibTransId="{4B65F567-F312-404A-8996-E54ECD0DE737}"/>
    <dgm:cxn modelId="{7A5BB47F-6BF7-46DE-8494-B96A74D177C0}" srcId="{CF66284C-9E93-49D2-96C4-9FE1FA57A5EB}" destId="{4897D0D1-C829-4BE6-81FC-A3FC19B6FF8A}" srcOrd="0" destOrd="0" parTransId="{D09B0B16-8985-4250-8736-7D0A17D7F6CC}" sibTransId="{4D704B1B-A557-404C-BDA4-5A005C7F103C}"/>
    <dgm:cxn modelId="{C2BEBDCA-42C6-4F9E-9091-B45DB9F8D91B}" type="presOf" srcId="{4897D0D1-C829-4BE6-81FC-A3FC19B6FF8A}" destId="{34904898-298F-48BC-8655-A8B007FB3612}" srcOrd="0" destOrd="0" presId="urn:microsoft.com/office/officeart/2005/8/layout/vList2"/>
    <dgm:cxn modelId="{BC691A21-3796-4AB4-8918-5BF217BEA228}" type="presParOf" srcId="{EB1E30D5-F3E6-4E71-969C-FB6C28AD8736}" destId="{34904898-298F-48BC-8655-A8B007FB3612}" srcOrd="0" destOrd="0" presId="urn:microsoft.com/office/officeart/2005/8/layout/vList2"/>
    <dgm:cxn modelId="{3C4FF28A-C584-44C4-816C-5ED84D5ABE75}" type="presParOf" srcId="{EB1E30D5-F3E6-4E71-969C-FB6C28AD8736}" destId="{5D601ED6-CE0A-4DA8-8879-58AC52318EC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B1BE2D7-70D3-43DF-B42D-61A809528B2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96B4ABB-FCA7-44A7-9D82-E640C2178320}">
      <dgm:prSet phldrT="[Text]"/>
      <dgm:spPr/>
      <dgm:t>
        <a:bodyPr/>
        <a:lstStyle/>
        <a:p>
          <a:r>
            <a:rPr lang="en-GB" dirty="0"/>
            <a:t>Car fuel benefit increased</a:t>
          </a:r>
        </a:p>
      </dgm:t>
    </dgm:pt>
    <dgm:pt modelId="{11408F36-897F-4124-84AF-48DB7742DE74}" type="parTrans" cxnId="{BD782264-F876-4431-A71B-529980EBF083}">
      <dgm:prSet/>
      <dgm:spPr/>
      <dgm:t>
        <a:bodyPr/>
        <a:lstStyle/>
        <a:p>
          <a:endParaRPr lang="en-GB"/>
        </a:p>
      </dgm:t>
    </dgm:pt>
    <dgm:pt modelId="{5492AAE1-F698-40E0-8415-3CAED5B5359A}" type="sibTrans" cxnId="{BD782264-F876-4431-A71B-529980EBF083}">
      <dgm:prSet/>
      <dgm:spPr/>
      <dgm:t>
        <a:bodyPr/>
        <a:lstStyle/>
        <a:p>
          <a:endParaRPr lang="en-GB"/>
        </a:p>
      </dgm:t>
    </dgm:pt>
    <dgm:pt modelId="{D6536CF0-CD20-4DA2-AE9B-6EE07CA71AE7}">
      <dgm:prSet phldrT="[Text]"/>
      <dgm:spPr/>
      <dgm:t>
        <a:bodyPr/>
        <a:lstStyle/>
        <a:p>
          <a:r>
            <a:rPr lang="en-GB" dirty="0"/>
            <a:t>Vans &amp; fuel</a:t>
          </a:r>
        </a:p>
      </dgm:t>
    </dgm:pt>
    <dgm:pt modelId="{1C2A161D-039C-4EEE-BA4E-7719C72C5B97}" type="parTrans" cxnId="{B9DDF006-B8D1-4332-ACC8-F205E462E247}">
      <dgm:prSet/>
      <dgm:spPr/>
      <dgm:t>
        <a:bodyPr/>
        <a:lstStyle/>
        <a:p>
          <a:endParaRPr lang="en-GB"/>
        </a:p>
      </dgm:t>
    </dgm:pt>
    <dgm:pt modelId="{1ACDF22E-5E52-4F24-87B8-419ECD0EC5F7}" type="sibTrans" cxnId="{B9DDF006-B8D1-4332-ACC8-F205E462E247}">
      <dgm:prSet/>
      <dgm:spPr/>
      <dgm:t>
        <a:bodyPr/>
        <a:lstStyle/>
        <a:p>
          <a:endParaRPr lang="en-GB"/>
        </a:p>
      </dgm:t>
    </dgm:pt>
    <dgm:pt modelId="{54BCF66E-DCE9-4FCA-A510-479AB4D33E07}">
      <dgm:prSet/>
      <dgm:spPr/>
      <dgm:t>
        <a:bodyPr/>
        <a:lstStyle/>
        <a:p>
          <a:r>
            <a:rPr lang="en-GB" dirty="0"/>
            <a:t>£24,100</a:t>
          </a:r>
        </a:p>
      </dgm:t>
    </dgm:pt>
    <dgm:pt modelId="{304B76E2-5265-43DB-8D5F-CE1CE07F0212}" type="parTrans" cxnId="{BE3E3553-6F12-4FAC-B8E5-92FC9B26686F}">
      <dgm:prSet/>
      <dgm:spPr/>
      <dgm:t>
        <a:bodyPr/>
        <a:lstStyle/>
        <a:p>
          <a:endParaRPr lang="en-GB"/>
        </a:p>
      </dgm:t>
    </dgm:pt>
    <dgm:pt modelId="{F3191AF0-74D5-40FD-8ED2-59F34CC04A84}" type="sibTrans" cxnId="{BE3E3553-6F12-4FAC-B8E5-92FC9B26686F}">
      <dgm:prSet/>
      <dgm:spPr/>
      <dgm:t>
        <a:bodyPr/>
        <a:lstStyle/>
        <a:p>
          <a:endParaRPr lang="en-GB"/>
        </a:p>
      </dgm:t>
    </dgm:pt>
    <dgm:pt modelId="{09085D3E-FEA4-4F60-900C-844A4659646E}">
      <dgm:prSet/>
      <dgm:spPr/>
      <dgm:t>
        <a:bodyPr/>
        <a:lstStyle/>
        <a:p>
          <a:r>
            <a:rPr lang="en-GB" dirty="0"/>
            <a:t>Up to £3,430 &amp; £655</a:t>
          </a:r>
        </a:p>
      </dgm:t>
    </dgm:pt>
    <dgm:pt modelId="{289E67AA-FF57-402C-8091-027C787994B6}" type="parTrans" cxnId="{BA61FFB2-599A-48D6-93D6-377CB1ED2CBA}">
      <dgm:prSet/>
      <dgm:spPr/>
      <dgm:t>
        <a:bodyPr/>
        <a:lstStyle/>
        <a:p>
          <a:endParaRPr lang="en-GB"/>
        </a:p>
      </dgm:t>
    </dgm:pt>
    <dgm:pt modelId="{A46A7B70-E369-4970-AAE6-F57D26BB96AC}" type="sibTrans" cxnId="{BA61FFB2-599A-48D6-93D6-377CB1ED2CBA}">
      <dgm:prSet/>
      <dgm:spPr/>
      <dgm:t>
        <a:bodyPr/>
        <a:lstStyle/>
        <a:p>
          <a:endParaRPr lang="en-GB"/>
        </a:p>
      </dgm:t>
    </dgm:pt>
    <dgm:pt modelId="{DE9F9816-FA86-43E8-BD46-01CE0AC0A301}" type="pres">
      <dgm:prSet presAssocID="{4B1BE2D7-70D3-43DF-B42D-61A809528B22}" presName="linear" presStyleCnt="0">
        <dgm:presLayoutVars>
          <dgm:dir/>
          <dgm:animLvl val="lvl"/>
          <dgm:resizeHandles val="exact"/>
        </dgm:presLayoutVars>
      </dgm:prSet>
      <dgm:spPr/>
    </dgm:pt>
    <dgm:pt modelId="{34B1ECF1-9E36-458A-A72D-6DF0409BFE14}" type="pres">
      <dgm:prSet presAssocID="{E96B4ABB-FCA7-44A7-9D82-E640C2178320}" presName="parentLin" presStyleCnt="0"/>
      <dgm:spPr/>
    </dgm:pt>
    <dgm:pt modelId="{05B160BB-AFA0-434C-A6FF-666FAB1DE1A6}" type="pres">
      <dgm:prSet presAssocID="{E96B4ABB-FCA7-44A7-9D82-E640C2178320}" presName="parentLeftMargin" presStyleLbl="node1" presStyleIdx="0" presStyleCnt="2"/>
      <dgm:spPr/>
    </dgm:pt>
    <dgm:pt modelId="{133EB12D-4F91-45BD-B5FC-3FBF79745741}" type="pres">
      <dgm:prSet presAssocID="{E96B4ABB-FCA7-44A7-9D82-E640C217832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67B2DDD-A287-49BC-A4C6-6C150FB6300D}" type="pres">
      <dgm:prSet presAssocID="{E96B4ABB-FCA7-44A7-9D82-E640C2178320}" presName="negativeSpace" presStyleCnt="0"/>
      <dgm:spPr/>
    </dgm:pt>
    <dgm:pt modelId="{F8B47128-97F9-43A6-AF1D-7B98B6EA6F70}" type="pres">
      <dgm:prSet presAssocID="{E96B4ABB-FCA7-44A7-9D82-E640C2178320}" presName="childText" presStyleLbl="conFgAcc1" presStyleIdx="0" presStyleCnt="2">
        <dgm:presLayoutVars>
          <dgm:bulletEnabled val="1"/>
        </dgm:presLayoutVars>
      </dgm:prSet>
      <dgm:spPr/>
    </dgm:pt>
    <dgm:pt modelId="{4833A7B3-CFCC-4474-B8E0-F8C272E74220}" type="pres">
      <dgm:prSet presAssocID="{5492AAE1-F698-40E0-8415-3CAED5B5359A}" presName="spaceBetweenRectangles" presStyleCnt="0"/>
      <dgm:spPr/>
    </dgm:pt>
    <dgm:pt modelId="{D7AA9EC5-1A3C-4911-B76F-B5AC21E6C62B}" type="pres">
      <dgm:prSet presAssocID="{D6536CF0-CD20-4DA2-AE9B-6EE07CA71AE7}" presName="parentLin" presStyleCnt="0"/>
      <dgm:spPr/>
    </dgm:pt>
    <dgm:pt modelId="{1F525AD5-3716-4F20-BB85-521FB8DFFC3D}" type="pres">
      <dgm:prSet presAssocID="{D6536CF0-CD20-4DA2-AE9B-6EE07CA71AE7}" presName="parentLeftMargin" presStyleLbl="node1" presStyleIdx="0" presStyleCnt="2"/>
      <dgm:spPr/>
    </dgm:pt>
    <dgm:pt modelId="{3B56EE16-A7E6-4C77-9FBA-F6B81960FDA0}" type="pres">
      <dgm:prSet presAssocID="{D6536CF0-CD20-4DA2-AE9B-6EE07CA71AE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4425C1C-C70F-4A3B-A939-7142E34CAFCD}" type="pres">
      <dgm:prSet presAssocID="{D6536CF0-CD20-4DA2-AE9B-6EE07CA71AE7}" presName="negativeSpace" presStyleCnt="0"/>
      <dgm:spPr/>
    </dgm:pt>
    <dgm:pt modelId="{3F3C689D-B91A-4342-AD0B-60406A10D42E}" type="pres">
      <dgm:prSet presAssocID="{D6536CF0-CD20-4DA2-AE9B-6EE07CA71AE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9DDF006-B8D1-4332-ACC8-F205E462E247}" srcId="{4B1BE2D7-70D3-43DF-B42D-61A809528B22}" destId="{D6536CF0-CD20-4DA2-AE9B-6EE07CA71AE7}" srcOrd="1" destOrd="0" parTransId="{1C2A161D-039C-4EEE-BA4E-7719C72C5B97}" sibTransId="{1ACDF22E-5E52-4F24-87B8-419ECD0EC5F7}"/>
    <dgm:cxn modelId="{D8A75835-8459-4EA5-A067-4C80F78F13E4}" type="presOf" srcId="{E96B4ABB-FCA7-44A7-9D82-E640C2178320}" destId="{05B160BB-AFA0-434C-A6FF-666FAB1DE1A6}" srcOrd="0" destOrd="0" presId="urn:microsoft.com/office/officeart/2005/8/layout/list1"/>
    <dgm:cxn modelId="{BD782264-F876-4431-A71B-529980EBF083}" srcId="{4B1BE2D7-70D3-43DF-B42D-61A809528B22}" destId="{E96B4ABB-FCA7-44A7-9D82-E640C2178320}" srcOrd="0" destOrd="0" parTransId="{11408F36-897F-4124-84AF-48DB7742DE74}" sibTransId="{5492AAE1-F698-40E0-8415-3CAED5B5359A}"/>
    <dgm:cxn modelId="{BE3E3553-6F12-4FAC-B8E5-92FC9B26686F}" srcId="{E96B4ABB-FCA7-44A7-9D82-E640C2178320}" destId="{54BCF66E-DCE9-4FCA-A510-479AB4D33E07}" srcOrd="0" destOrd="0" parTransId="{304B76E2-5265-43DB-8D5F-CE1CE07F0212}" sibTransId="{F3191AF0-74D5-40FD-8ED2-59F34CC04A84}"/>
    <dgm:cxn modelId="{E5365E57-AB84-43BD-9246-CF52A113F2ED}" type="presOf" srcId="{D6536CF0-CD20-4DA2-AE9B-6EE07CA71AE7}" destId="{3B56EE16-A7E6-4C77-9FBA-F6B81960FDA0}" srcOrd="1" destOrd="0" presId="urn:microsoft.com/office/officeart/2005/8/layout/list1"/>
    <dgm:cxn modelId="{E6EA7982-C9B4-47D0-9324-15D15ED77C7B}" type="presOf" srcId="{4B1BE2D7-70D3-43DF-B42D-61A809528B22}" destId="{DE9F9816-FA86-43E8-BD46-01CE0AC0A301}" srcOrd="0" destOrd="0" presId="urn:microsoft.com/office/officeart/2005/8/layout/list1"/>
    <dgm:cxn modelId="{7FEF338B-F877-4DC9-9A25-5468D3448C45}" type="presOf" srcId="{09085D3E-FEA4-4F60-900C-844A4659646E}" destId="{3F3C689D-B91A-4342-AD0B-60406A10D42E}" srcOrd="0" destOrd="0" presId="urn:microsoft.com/office/officeart/2005/8/layout/list1"/>
    <dgm:cxn modelId="{BA61FFB2-599A-48D6-93D6-377CB1ED2CBA}" srcId="{D6536CF0-CD20-4DA2-AE9B-6EE07CA71AE7}" destId="{09085D3E-FEA4-4F60-900C-844A4659646E}" srcOrd="0" destOrd="0" parTransId="{289E67AA-FF57-402C-8091-027C787994B6}" sibTransId="{A46A7B70-E369-4970-AAE6-F57D26BB96AC}"/>
    <dgm:cxn modelId="{77315FB6-0677-4133-BAFF-49D6A4B0A34B}" type="presOf" srcId="{E96B4ABB-FCA7-44A7-9D82-E640C2178320}" destId="{133EB12D-4F91-45BD-B5FC-3FBF79745741}" srcOrd="1" destOrd="0" presId="urn:microsoft.com/office/officeart/2005/8/layout/list1"/>
    <dgm:cxn modelId="{E36610D6-E29E-446A-9109-45BC0B830E57}" type="presOf" srcId="{D6536CF0-CD20-4DA2-AE9B-6EE07CA71AE7}" destId="{1F525AD5-3716-4F20-BB85-521FB8DFFC3D}" srcOrd="0" destOrd="0" presId="urn:microsoft.com/office/officeart/2005/8/layout/list1"/>
    <dgm:cxn modelId="{F30FD3D7-2EF2-40E3-9DB2-45476A9BBE3E}" type="presOf" srcId="{54BCF66E-DCE9-4FCA-A510-479AB4D33E07}" destId="{F8B47128-97F9-43A6-AF1D-7B98B6EA6F70}" srcOrd="0" destOrd="0" presId="urn:microsoft.com/office/officeart/2005/8/layout/list1"/>
    <dgm:cxn modelId="{D8C4735D-CB41-4950-A1B6-A42968059A14}" type="presParOf" srcId="{DE9F9816-FA86-43E8-BD46-01CE0AC0A301}" destId="{34B1ECF1-9E36-458A-A72D-6DF0409BFE14}" srcOrd="0" destOrd="0" presId="urn:microsoft.com/office/officeart/2005/8/layout/list1"/>
    <dgm:cxn modelId="{12DDC19D-6146-4B08-A9A1-CD7EE9266B4F}" type="presParOf" srcId="{34B1ECF1-9E36-458A-A72D-6DF0409BFE14}" destId="{05B160BB-AFA0-434C-A6FF-666FAB1DE1A6}" srcOrd="0" destOrd="0" presId="urn:microsoft.com/office/officeart/2005/8/layout/list1"/>
    <dgm:cxn modelId="{21AD0057-F3F2-4437-93E1-B1B81BB06CC8}" type="presParOf" srcId="{34B1ECF1-9E36-458A-A72D-6DF0409BFE14}" destId="{133EB12D-4F91-45BD-B5FC-3FBF79745741}" srcOrd="1" destOrd="0" presId="urn:microsoft.com/office/officeart/2005/8/layout/list1"/>
    <dgm:cxn modelId="{6CE3FD82-6CA7-4F95-B3EA-D1DECF0ECB80}" type="presParOf" srcId="{DE9F9816-FA86-43E8-BD46-01CE0AC0A301}" destId="{067B2DDD-A287-49BC-A4C6-6C150FB6300D}" srcOrd="1" destOrd="0" presId="urn:microsoft.com/office/officeart/2005/8/layout/list1"/>
    <dgm:cxn modelId="{C96F4BAA-F17C-4341-8781-3F5499782D52}" type="presParOf" srcId="{DE9F9816-FA86-43E8-BD46-01CE0AC0A301}" destId="{F8B47128-97F9-43A6-AF1D-7B98B6EA6F70}" srcOrd="2" destOrd="0" presId="urn:microsoft.com/office/officeart/2005/8/layout/list1"/>
    <dgm:cxn modelId="{9C268C97-5C4D-4107-842F-DAC68C2A8D3B}" type="presParOf" srcId="{DE9F9816-FA86-43E8-BD46-01CE0AC0A301}" destId="{4833A7B3-CFCC-4474-B8E0-F8C272E74220}" srcOrd="3" destOrd="0" presId="urn:microsoft.com/office/officeart/2005/8/layout/list1"/>
    <dgm:cxn modelId="{F65CABB4-0521-4BFB-88BE-3423166E1B29}" type="presParOf" srcId="{DE9F9816-FA86-43E8-BD46-01CE0AC0A301}" destId="{D7AA9EC5-1A3C-4911-B76F-B5AC21E6C62B}" srcOrd="4" destOrd="0" presId="urn:microsoft.com/office/officeart/2005/8/layout/list1"/>
    <dgm:cxn modelId="{32FAC77B-6D04-49F7-8EF8-1130786CAD8C}" type="presParOf" srcId="{D7AA9EC5-1A3C-4911-B76F-B5AC21E6C62B}" destId="{1F525AD5-3716-4F20-BB85-521FB8DFFC3D}" srcOrd="0" destOrd="0" presId="urn:microsoft.com/office/officeart/2005/8/layout/list1"/>
    <dgm:cxn modelId="{667DC20B-1431-4B93-A6F6-D517D4397EC5}" type="presParOf" srcId="{D7AA9EC5-1A3C-4911-B76F-B5AC21E6C62B}" destId="{3B56EE16-A7E6-4C77-9FBA-F6B81960FDA0}" srcOrd="1" destOrd="0" presId="urn:microsoft.com/office/officeart/2005/8/layout/list1"/>
    <dgm:cxn modelId="{C272537E-2192-4EE8-AE15-633DF6A497DB}" type="presParOf" srcId="{DE9F9816-FA86-43E8-BD46-01CE0AC0A301}" destId="{C4425C1C-C70F-4A3B-A939-7142E34CAFCD}" srcOrd="5" destOrd="0" presId="urn:microsoft.com/office/officeart/2005/8/layout/list1"/>
    <dgm:cxn modelId="{4ED74D07-7437-491C-8478-5568EE3356C7}" type="presParOf" srcId="{DE9F9816-FA86-43E8-BD46-01CE0AC0A301}" destId="{3F3C689D-B91A-4342-AD0B-60406A10D42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090697-4982-481D-8A83-BEB2F6C44537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CD6890A-C705-4263-BBBB-43B77BB22F2D}">
      <dgm:prSet/>
      <dgm:spPr/>
      <dgm:t>
        <a:bodyPr/>
        <a:lstStyle/>
        <a:p>
          <a:pPr rtl="0"/>
          <a:r>
            <a:rPr lang="en-GB" dirty="0"/>
            <a:t>BR taxpayer</a:t>
          </a:r>
        </a:p>
      </dgm:t>
    </dgm:pt>
    <dgm:pt modelId="{51E1AA68-30A3-440E-9156-DD95E55CCE46}" type="parTrans" cxnId="{9EDF7254-7515-4FEC-83C0-F3C5C81EA947}">
      <dgm:prSet/>
      <dgm:spPr/>
      <dgm:t>
        <a:bodyPr/>
        <a:lstStyle/>
        <a:p>
          <a:endParaRPr lang="en-GB"/>
        </a:p>
      </dgm:t>
    </dgm:pt>
    <dgm:pt modelId="{996065ED-1A6F-4B44-A1F8-8B9F30CC5552}" type="sibTrans" cxnId="{9EDF7254-7515-4FEC-83C0-F3C5C81EA947}">
      <dgm:prSet/>
      <dgm:spPr/>
      <dgm:t>
        <a:bodyPr/>
        <a:lstStyle/>
        <a:p>
          <a:endParaRPr lang="en-GB"/>
        </a:p>
      </dgm:t>
    </dgm:pt>
    <dgm:pt modelId="{C975BDC3-CED8-4D60-B217-1A1D549FF7E3}">
      <dgm:prSet/>
      <dgm:spPr/>
      <dgm:t>
        <a:bodyPr/>
        <a:lstStyle/>
        <a:p>
          <a:pPr rtl="0"/>
          <a:r>
            <a:rPr lang="en-GB" dirty="0"/>
            <a:t>HR taxpayer</a:t>
          </a:r>
        </a:p>
      </dgm:t>
    </dgm:pt>
    <dgm:pt modelId="{928CC9BE-D882-464B-9F0F-A51927052877}" type="parTrans" cxnId="{10A17A9E-F769-457C-9FB1-FAA5369843FD}">
      <dgm:prSet/>
      <dgm:spPr/>
      <dgm:t>
        <a:bodyPr/>
        <a:lstStyle/>
        <a:p>
          <a:endParaRPr lang="en-GB"/>
        </a:p>
      </dgm:t>
    </dgm:pt>
    <dgm:pt modelId="{9C86A006-6037-453E-93C4-83D003F7E9BF}" type="sibTrans" cxnId="{10A17A9E-F769-457C-9FB1-FAA5369843FD}">
      <dgm:prSet/>
      <dgm:spPr/>
      <dgm:t>
        <a:bodyPr/>
        <a:lstStyle/>
        <a:p>
          <a:endParaRPr lang="en-GB"/>
        </a:p>
      </dgm:t>
    </dgm:pt>
    <dgm:pt modelId="{8F2A1287-1FFB-48E6-88C2-A95A94F03DBA}">
      <dgm:prSet/>
      <dgm:spPr/>
      <dgm:t>
        <a:bodyPr/>
        <a:lstStyle/>
        <a:p>
          <a:pPr rtl="0"/>
          <a:r>
            <a:rPr lang="en-GB" dirty="0"/>
            <a:t>AR taxpayer</a:t>
          </a:r>
        </a:p>
      </dgm:t>
    </dgm:pt>
    <dgm:pt modelId="{3F43F5C5-10D6-4038-8C9E-036785718A02}" type="parTrans" cxnId="{16F61F06-790C-41F4-99A4-8FD1584FC015}">
      <dgm:prSet/>
      <dgm:spPr/>
      <dgm:t>
        <a:bodyPr/>
        <a:lstStyle/>
        <a:p>
          <a:endParaRPr lang="en-GB"/>
        </a:p>
      </dgm:t>
    </dgm:pt>
    <dgm:pt modelId="{2B4587DA-079A-4315-A1B8-EF64FA7AE1A8}" type="sibTrans" cxnId="{16F61F06-790C-41F4-99A4-8FD1584FC015}">
      <dgm:prSet/>
      <dgm:spPr/>
      <dgm:t>
        <a:bodyPr/>
        <a:lstStyle/>
        <a:p>
          <a:endParaRPr lang="en-GB"/>
        </a:p>
      </dgm:t>
    </dgm:pt>
    <dgm:pt modelId="{48E30100-87B8-42A4-8592-BD467E6B1387}">
      <dgm:prSet/>
      <dgm:spPr/>
      <dgm:t>
        <a:bodyPr/>
        <a:lstStyle/>
        <a:p>
          <a:pPr rtl="0"/>
          <a:r>
            <a:rPr lang="en-GB" dirty="0"/>
            <a:t>£1,000 @ 0%</a:t>
          </a:r>
        </a:p>
      </dgm:t>
    </dgm:pt>
    <dgm:pt modelId="{CAABB223-EE59-434F-8CF5-0BB31B2EA892}" type="parTrans" cxnId="{A25BB19F-29B1-4FC1-8109-CF352CCC75C5}">
      <dgm:prSet/>
      <dgm:spPr/>
      <dgm:t>
        <a:bodyPr/>
        <a:lstStyle/>
        <a:p>
          <a:endParaRPr lang="en-GB"/>
        </a:p>
      </dgm:t>
    </dgm:pt>
    <dgm:pt modelId="{DFA34585-B4ED-48D1-92C1-BA161DD9B91D}" type="sibTrans" cxnId="{A25BB19F-29B1-4FC1-8109-CF352CCC75C5}">
      <dgm:prSet/>
      <dgm:spPr/>
      <dgm:t>
        <a:bodyPr/>
        <a:lstStyle/>
        <a:p>
          <a:endParaRPr lang="en-GB"/>
        </a:p>
      </dgm:t>
    </dgm:pt>
    <dgm:pt modelId="{2CE4072C-4FC7-4830-8DFC-AD78B5C485D2}">
      <dgm:prSet/>
      <dgm:spPr/>
      <dgm:t>
        <a:bodyPr/>
        <a:lstStyle/>
        <a:p>
          <a:pPr rtl="0"/>
          <a:r>
            <a:rPr lang="en-GB" dirty="0"/>
            <a:t>£500 @ 0%</a:t>
          </a:r>
        </a:p>
      </dgm:t>
    </dgm:pt>
    <dgm:pt modelId="{BCCE3265-47C8-4827-B6B4-BFA51205C72C}" type="parTrans" cxnId="{EE16FB65-C50F-4B86-B6F2-CF4030D545B2}">
      <dgm:prSet/>
      <dgm:spPr/>
      <dgm:t>
        <a:bodyPr/>
        <a:lstStyle/>
        <a:p>
          <a:endParaRPr lang="en-GB"/>
        </a:p>
      </dgm:t>
    </dgm:pt>
    <dgm:pt modelId="{A6767D2B-B207-4717-BDF5-DA12BCA77380}" type="sibTrans" cxnId="{EE16FB65-C50F-4B86-B6F2-CF4030D545B2}">
      <dgm:prSet/>
      <dgm:spPr/>
      <dgm:t>
        <a:bodyPr/>
        <a:lstStyle/>
        <a:p>
          <a:endParaRPr lang="en-GB"/>
        </a:p>
      </dgm:t>
    </dgm:pt>
    <dgm:pt modelId="{9183F6B5-0F89-4F2F-B576-1A26F2B579F6}">
      <dgm:prSet/>
      <dgm:spPr/>
      <dgm:t>
        <a:bodyPr/>
        <a:lstStyle/>
        <a:p>
          <a:pPr rtl="0"/>
          <a:r>
            <a:rPr lang="en-GB" dirty="0"/>
            <a:t>NIL</a:t>
          </a:r>
        </a:p>
      </dgm:t>
    </dgm:pt>
    <dgm:pt modelId="{DDCEF7F9-E680-4BD7-BABB-F2A39DC23AC2}" type="parTrans" cxnId="{87B6D4D3-7D60-45E6-B268-A97F79C7BB5B}">
      <dgm:prSet/>
      <dgm:spPr/>
      <dgm:t>
        <a:bodyPr/>
        <a:lstStyle/>
        <a:p>
          <a:endParaRPr lang="en-GB"/>
        </a:p>
      </dgm:t>
    </dgm:pt>
    <dgm:pt modelId="{1EAD7219-52FF-42C4-8DF2-153A87A7E51F}" type="sibTrans" cxnId="{87B6D4D3-7D60-45E6-B268-A97F79C7BB5B}">
      <dgm:prSet/>
      <dgm:spPr/>
      <dgm:t>
        <a:bodyPr/>
        <a:lstStyle/>
        <a:p>
          <a:endParaRPr lang="en-GB"/>
        </a:p>
      </dgm:t>
    </dgm:pt>
    <dgm:pt modelId="{4BEC4F4E-CCF1-4FE9-B522-7EDE52798C38}" type="pres">
      <dgm:prSet presAssocID="{F9090697-4982-481D-8A83-BEB2F6C44537}" presName="Name0" presStyleCnt="0">
        <dgm:presLayoutVars>
          <dgm:dir/>
          <dgm:animLvl val="lvl"/>
          <dgm:resizeHandles val="exact"/>
        </dgm:presLayoutVars>
      </dgm:prSet>
      <dgm:spPr/>
    </dgm:pt>
    <dgm:pt modelId="{9DFBD614-37E6-4727-9B7D-8E5CE5E50A78}" type="pres">
      <dgm:prSet presAssocID="{2CD6890A-C705-4263-BBBB-43B77BB22F2D}" presName="linNode" presStyleCnt="0"/>
      <dgm:spPr/>
    </dgm:pt>
    <dgm:pt modelId="{DA6BCFD0-D126-407A-882F-FD9C2E025154}" type="pres">
      <dgm:prSet presAssocID="{2CD6890A-C705-4263-BBBB-43B77BB22F2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748B6A8-C986-4CCE-BDF0-F27C9ED0476A}" type="pres">
      <dgm:prSet presAssocID="{2CD6890A-C705-4263-BBBB-43B77BB22F2D}" presName="descendantText" presStyleLbl="alignAccFollowNode1" presStyleIdx="0" presStyleCnt="3">
        <dgm:presLayoutVars>
          <dgm:bulletEnabled val="1"/>
        </dgm:presLayoutVars>
      </dgm:prSet>
      <dgm:spPr/>
    </dgm:pt>
    <dgm:pt modelId="{BC7E4AC0-C9F6-4977-B4B1-72848227C73C}" type="pres">
      <dgm:prSet presAssocID="{996065ED-1A6F-4B44-A1F8-8B9F30CC5552}" presName="sp" presStyleCnt="0"/>
      <dgm:spPr/>
    </dgm:pt>
    <dgm:pt modelId="{CB6F3680-2ADC-4075-B932-CCFBF90BC830}" type="pres">
      <dgm:prSet presAssocID="{C975BDC3-CED8-4D60-B217-1A1D549FF7E3}" presName="linNode" presStyleCnt="0"/>
      <dgm:spPr/>
    </dgm:pt>
    <dgm:pt modelId="{8BE83D49-56E0-4186-9457-D5A701B1E0A8}" type="pres">
      <dgm:prSet presAssocID="{C975BDC3-CED8-4D60-B217-1A1D549FF7E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D03F538-768D-40CF-BC1E-F00B8B0A0EBD}" type="pres">
      <dgm:prSet presAssocID="{C975BDC3-CED8-4D60-B217-1A1D549FF7E3}" presName="descendantText" presStyleLbl="alignAccFollowNode1" presStyleIdx="1" presStyleCnt="3">
        <dgm:presLayoutVars>
          <dgm:bulletEnabled val="1"/>
        </dgm:presLayoutVars>
      </dgm:prSet>
      <dgm:spPr/>
    </dgm:pt>
    <dgm:pt modelId="{D4BA6719-4365-42FA-B595-CB655EC98C52}" type="pres">
      <dgm:prSet presAssocID="{9C86A006-6037-453E-93C4-83D003F7E9BF}" presName="sp" presStyleCnt="0"/>
      <dgm:spPr/>
    </dgm:pt>
    <dgm:pt modelId="{1BCC2CB2-F878-40FB-978E-9DFF9A94B809}" type="pres">
      <dgm:prSet presAssocID="{8F2A1287-1FFB-48E6-88C2-A95A94F03DBA}" presName="linNode" presStyleCnt="0"/>
      <dgm:spPr/>
    </dgm:pt>
    <dgm:pt modelId="{CE5AAD79-9E74-484D-8859-B979BC766EF7}" type="pres">
      <dgm:prSet presAssocID="{8F2A1287-1FFB-48E6-88C2-A95A94F03DB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7DBDBCB-7E76-4277-9966-561F981C4703}" type="pres">
      <dgm:prSet presAssocID="{8F2A1287-1FFB-48E6-88C2-A95A94F03DB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6F61F06-790C-41F4-99A4-8FD1584FC015}" srcId="{F9090697-4982-481D-8A83-BEB2F6C44537}" destId="{8F2A1287-1FFB-48E6-88C2-A95A94F03DBA}" srcOrd="2" destOrd="0" parTransId="{3F43F5C5-10D6-4038-8C9E-036785718A02}" sibTransId="{2B4587DA-079A-4315-A1B8-EF64FA7AE1A8}"/>
    <dgm:cxn modelId="{78391A32-50A5-40E7-B7DB-4D8FD7804D0E}" type="presOf" srcId="{48E30100-87B8-42A4-8592-BD467E6B1387}" destId="{9748B6A8-C986-4CCE-BDF0-F27C9ED0476A}" srcOrd="0" destOrd="0" presId="urn:microsoft.com/office/officeart/2005/8/layout/vList5"/>
    <dgm:cxn modelId="{EE16FB65-C50F-4B86-B6F2-CF4030D545B2}" srcId="{C975BDC3-CED8-4D60-B217-1A1D549FF7E3}" destId="{2CE4072C-4FC7-4830-8DFC-AD78B5C485D2}" srcOrd="0" destOrd="0" parTransId="{BCCE3265-47C8-4827-B6B4-BFA51205C72C}" sibTransId="{A6767D2B-B207-4717-BDF5-DA12BCA77380}"/>
    <dgm:cxn modelId="{CA945C4C-AE7A-4026-B4B4-4D8EED7BE29A}" type="presOf" srcId="{8F2A1287-1FFB-48E6-88C2-A95A94F03DBA}" destId="{CE5AAD79-9E74-484D-8859-B979BC766EF7}" srcOrd="0" destOrd="0" presId="urn:microsoft.com/office/officeart/2005/8/layout/vList5"/>
    <dgm:cxn modelId="{9EDF7254-7515-4FEC-83C0-F3C5C81EA947}" srcId="{F9090697-4982-481D-8A83-BEB2F6C44537}" destId="{2CD6890A-C705-4263-BBBB-43B77BB22F2D}" srcOrd="0" destOrd="0" parTransId="{51E1AA68-30A3-440E-9156-DD95E55CCE46}" sibTransId="{996065ED-1A6F-4B44-A1F8-8B9F30CC5552}"/>
    <dgm:cxn modelId="{5BF17F77-D15B-43E5-820F-31DF3C0DFCC3}" type="presOf" srcId="{9183F6B5-0F89-4F2F-B576-1A26F2B579F6}" destId="{57DBDBCB-7E76-4277-9966-561F981C4703}" srcOrd="0" destOrd="0" presId="urn:microsoft.com/office/officeart/2005/8/layout/vList5"/>
    <dgm:cxn modelId="{10A17A9E-F769-457C-9FB1-FAA5369843FD}" srcId="{F9090697-4982-481D-8A83-BEB2F6C44537}" destId="{C975BDC3-CED8-4D60-B217-1A1D549FF7E3}" srcOrd="1" destOrd="0" parTransId="{928CC9BE-D882-464B-9F0F-A51927052877}" sibTransId="{9C86A006-6037-453E-93C4-83D003F7E9BF}"/>
    <dgm:cxn modelId="{A25BB19F-29B1-4FC1-8109-CF352CCC75C5}" srcId="{2CD6890A-C705-4263-BBBB-43B77BB22F2D}" destId="{48E30100-87B8-42A4-8592-BD467E6B1387}" srcOrd="0" destOrd="0" parTransId="{CAABB223-EE59-434F-8CF5-0BB31B2EA892}" sibTransId="{DFA34585-B4ED-48D1-92C1-BA161DD9B91D}"/>
    <dgm:cxn modelId="{F62BFFB2-D15C-48D4-96CE-DB5DD240C33F}" type="presOf" srcId="{2CE4072C-4FC7-4830-8DFC-AD78B5C485D2}" destId="{1D03F538-768D-40CF-BC1E-F00B8B0A0EBD}" srcOrd="0" destOrd="0" presId="urn:microsoft.com/office/officeart/2005/8/layout/vList5"/>
    <dgm:cxn modelId="{6B8B8ABA-E7A4-4C4F-A523-8F23878D7B49}" type="presOf" srcId="{2CD6890A-C705-4263-BBBB-43B77BB22F2D}" destId="{DA6BCFD0-D126-407A-882F-FD9C2E025154}" srcOrd="0" destOrd="0" presId="urn:microsoft.com/office/officeart/2005/8/layout/vList5"/>
    <dgm:cxn modelId="{87B6D4D3-7D60-45E6-B268-A97F79C7BB5B}" srcId="{8F2A1287-1FFB-48E6-88C2-A95A94F03DBA}" destId="{9183F6B5-0F89-4F2F-B576-1A26F2B579F6}" srcOrd="0" destOrd="0" parTransId="{DDCEF7F9-E680-4BD7-BABB-F2A39DC23AC2}" sibTransId="{1EAD7219-52FF-42C4-8DF2-153A87A7E51F}"/>
    <dgm:cxn modelId="{6A14E7D3-8512-4071-8D05-B7856514E4D2}" type="presOf" srcId="{F9090697-4982-481D-8A83-BEB2F6C44537}" destId="{4BEC4F4E-CCF1-4FE9-B522-7EDE52798C38}" srcOrd="0" destOrd="0" presId="urn:microsoft.com/office/officeart/2005/8/layout/vList5"/>
    <dgm:cxn modelId="{43A55FE7-F4AE-4CBA-B1C4-A8C7FC474397}" type="presOf" srcId="{C975BDC3-CED8-4D60-B217-1A1D549FF7E3}" destId="{8BE83D49-56E0-4186-9457-D5A701B1E0A8}" srcOrd="0" destOrd="0" presId="urn:microsoft.com/office/officeart/2005/8/layout/vList5"/>
    <dgm:cxn modelId="{880B3545-1E9C-4A8C-A48B-4FEDB0048EBB}" type="presParOf" srcId="{4BEC4F4E-CCF1-4FE9-B522-7EDE52798C38}" destId="{9DFBD614-37E6-4727-9B7D-8E5CE5E50A78}" srcOrd="0" destOrd="0" presId="urn:microsoft.com/office/officeart/2005/8/layout/vList5"/>
    <dgm:cxn modelId="{F533A428-8829-48B5-A91E-6BB8ED60A242}" type="presParOf" srcId="{9DFBD614-37E6-4727-9B7D-8E5CE5E50A78}" destId="{DA6BCFD0-D126-407A-882F-FD9C2E025154}" srcOrd="0" destOrd="0" presId="urn:microsoft.com/office/officeart/2005/8/layout/vList5"/>
    <dgm:cxn modelId="{04542A14-F56E-4F6C-AD1D-F54E7EEB017C}" type="presParOf" srcId="{9DFBD614-37E6-4727-9B7D-8E5CE5E50A78}" destId="{9748B6A8-C986-4CCE-BDF0-F27C9ED0476A}" srcOrd="1" destOrd="0" presId="urn:microsoft.com/office/officeart/2005/8/layout/vList5"/>
    <dgm:cxn modelId="{5527B834-F5FE-4193-8413-44D07502F1BE}" type="presParOf" srcId="{4BEC4F4E-CCF1-4FE9-B522-7EDE52798C38}" destId="{BC7E4AC0-C9F6-4977-B4B1-72848227C73C}" srcOrd="1" destOrd="0" presId="urn:microsoft.com/office/officeart/2005/8/layout/vList5"/>
    <dgm:cxn modelId="{EE95C53C-6506-4CC0-B4C1-50C166CBE30E}" type="presParOf" srcId="{4BEC4F4E-CCF1-4FE9-B522-7EDE52798C38}" destId="{CB6F3680-2ADC-4075-B932-CCFBF90BC830}" srcOrd="2" destOrd="0" presId="urn:microsoft.com/office/officeart/2005/8/layout/vList5"/>
    <dgm:cxn modelId="{CC2493A9-0611-4228-9551-46BC16CAC145}" type="presParOf" srcId="{CB6F3680-2ADC-4075-B932-CCFBF90BC830}" destId="{8BE83D49-56E0-4186-9457-D5A701B1E0A8}" srcOrd="0" destOrd="0" presId="urn:microsoft.com/office/officeart/2005/8/layout/vList5"/>
    <dgm:cxn modelId="{0F88F723-4616-4C1F-BE17-3128B0C950CC}" type="presParOf" srcId="{CB6F3680-2ADC-4075-B932-CCFBF90BC830}" destId="{1D03F538-768D-40CF-BC1E-F00B8B0A0EBD}" srcOrd="1" destOrd="0" presId="urn:microsoft.com/office/officeart/2005/8/layout/vList5"/>
    <dgm:cxn modelId="{CA8879A5-C02D-4B90-BB95-FE1664721818}" type="presParOf" srcId="{4BEC4F4E-CCF1-4FE9-B522-7EDE52798C38}" destId="{D4BA6719-4365-42FA-B595-CB655EC98C52}" srcOrd="3" destOrd="0" presId="urn:microsoft.com/office/officeart/2005/8/layout/vList5"/>
    <dgm:cxn modelId="{ECE927BD-2218-4759-AB0C-9B21A06FB8E2}" type="presParOf" srcId="{4BEC4F4E-CCF1-4FE9-B522-7EDE52798C38}" destId="{1BCC2CB2-F878-40FB-978E-9DFF9A94B809}" srcOrd="4" destOrd="0" presId="urn:microsoft.com/office/officeart/2005/8/layout/vList5"/>
    <dgm:cxn modelId="{DB410CB6-E2B0-4D44-ABE1-F3F6174204AD}" type="presParOf" srcId="{1BCC2CB2-F878-40FB-978E-9DFF9A94B809}" destId="{CE5AAD79-9E74-484D-8859-B979BC766EF7}" srcOrd="0" destOrd="0" presId="urn:microsoft.com/office/officeart/2005/8/layout/vList5"/>
    <dgm:cxn modelId="{57147C3C-A916-4FF5-AF0A-9256FE5ED35C}" type="presParOf" srcId="{1BCC2CB2-F878-40FB-978E-9DFF9A94B809}" destId="{57DBDBCB-7E76-4277-9966-561F981C47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74CE33-1B07-4350-AB24-3669E409356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DB1BD43-182B-416E-B09A-21A5CB6CCC6E}">
      <dgm:prSet/>
      <dgm:spPr/>
      <dgm:t>
        <a:bodyPr/>
        <a:lstStyle/>
        <a:p>
          <a:pPr rtl="0"/>
          <a:r>
            <a:rPr lang="en-GB" dirty="0"/>
            <a:t>Overall Savings Limit</a:t>
          </a:r>
        </a:p>
      </dgm:t>
    </dgm:pt>
    <dgm:pt modelId="{53B14ADD-9C7B-4EBF-8B8A-AD6154365EB1}" type="parTrans" cxnId="{390A5B87-F480-40B4-827C-E489355B6F4F}">
      <dgm:prSet/>
      <dgm:spPr/>
      <dgm:t>
        <a:bodyPr/>
        <a:lstStyle/>
        <a:p>
          <a:endParaRPr lang="en-GB"/>
        </a:p>
      </dgm:t>
    </dgm:pt>
    <dgm:pt modelId="{CD752DB3-EBFC-4536-A393-A5102C8A6443}" type="sibTrans" cxnId="{390A5B87-F480-40B4-827C-E489355B6F4F}">
      <dgm:prSet/>
      <dgm:spPr/>
      <dgm:t>
        <a:bodyPr/>
        <a:lstStyle/>
        <a:p>
          <a:endParaRPr lang="en-GB"/>
        </a:p>
      </dgm:t>
    </dgm:pt>
    <dgm:pt modelId="{D78FD19A-09D4-43A9-9D6B-5D4F270DA9BE}">
      <dgm:prSet/>
      <dgm:spPr/>
      <dgm:t>
        <a:bodyPr/>
        <a:lstStyle/>
        <a:p>
          <a:pPr rtl="0"/>
          <a:r>
            <a:rPr lang="en-GB" dirty="0"/>
            <a:t>Lifetime ISA</a:t>
          </a:r>
        </a:p>
      </dgm:t>
    </dgm:pt>
    <dgm:pt modelId="{92B786FB-41CB-4037-AB69-D77C996E17F2}" type="parTrans" cxnId="{9FF06497-B585-44E0-A6C4-D6004F6D8B23}">
      <dgm:prSet/>
      <dgm:spPr/>
      <dgm:t>
        <a:bodyPr/>
        <a:lstStyle/>
        <a:p>
          <a:endParaRPr lang="en-GB"/>
        </a:p>
      </dgm:t>
    </dgm:pt>
    <dgm:pt modelId="{126DBFC5-F69C-4D49-9C03-7FAA2AE31319}" type="sibTrans" cxnId="{9FF06497-B585-44E0-A6C4-D6004F6D8B23}">
      <dgm:prSet/>
      <dgm:spPr/>
      <dgm:t>
        <a:bodyPr/>
        <a:lstStyle/>
        <a:p>
          <a:endParaRPr lang="en-GB"/>
        </a:p>
      </dgm:t>
    </dgm:pt>
    <dgm:pt modelId="{2474D729-1AE5-4E82-AE21-C7B0354D007A}">
      <dgm:prSet custT="1"/>
      <dgm:spPr/>
      <dgm:t>
        <a:bodyPr/>
        <a:lstStyle/>
        <a:p>
          <a:pPr rtl="0"/>
          <a:r>
            <a:rPr lang="en-GB" sz="3200" dirty="0"/>
            <a:t>£20,000 for 2019/20</a:t>
          </a:r>
        </a:p>
      </dgm:t>
    </dgm:pt>
    <dgm:pt modelId="{659C8CC5-2039-4BD4-A163-CB9EED3C1238}" type="parTrans" cxnId="{AF8F80DB-419B-47B4-8FB9-E1F739F3D963}">
      <dgm:prSet/>
      <dgm:spPr/>
      <dgm:t>
        <a:bodyPr/>
        <a:lstStyle/>
        <a:p>
          <a:endParaRPr lang="en-GB"/>
        </a:p>
      </dgm:t>
    </dgm:pt>
    <dgm:pt modelId="{ECB6A879-8412-46A9-A346-D97965B1C9A4}" type="sibTrans" cxnId="{AF8F80DB-419B-47B4-8FB9-E1F739F3D963}">
      <dgm:prSet/>
      <dgm:spPr/>
      <dgm:t>
        <a:bodyPr/>
        <a:lstStyle/>
        <a:p>
          <a:endParaRPr lang="en-GB"/>
        </a:p>
      </dgm:t>
    </dgm:pt>
    <dgm:pt modelId="{23BF5424-A41D-459A-B79F-BAE45BBFB382}">
      <dgm:prSet custT="1"/>
      <dgm:spPr/>
      <dgm:t>
        <a:bodyPr/>
        <a:lstStyle/>
        <a:p>
          <a:pPr rtl="0"/>
          <a:r>
            <a:rPr lang="en-GB" sz="3200" dirty="0"/>
            <a:t>Invest up to £4,368 per year</a:t>
          </a:r>
        </a:p>
      </dgm:t>
    </dgm:pt>
    <dgm:pt modelId="{04008404-09DD-4741-9185-10C8CBF09AF7}" type="parTrans" cxnId="{DB31750E-519A-4445-BF07-A39F759EEB76}">
      <dgm:prSet/>
      <dgm:spPr/>
      <dgm:t>
        <a:bodyPr/>
        <a:lstStyle/>
        <a:p>
          <a:endParaRPr lang="en-GB"/>
        </a:p>
      </dgm:t>
    </dgm:pt>
    <dgm:pt modelId="{90C3693D-CDA8-4F5E-A3D7-F6418ED12D2D}" type="sibTrans" cxnId="{DB31750E-519A-4445-BF07-A39F759EEB76}">
      <dgm:prSet/>
      <dgm:spPr/>
      <dgm:t>
        <a:bodyPr/>
        <a:lstStyle/>
        <a:p>
          <a:endParaRPr lang="en-GB"/>
        </a:p>
      </dgm:t>
    </dgm:pt>
    <dgm:pt modelId="{BC627B80-C0BE-4D08-9C1E-8983884108A4}" type="pres">
      <dgm:prSet presAssocID="{B774CE33-1B07-4350-AB24-3669E409356D}" presName="Name0" presStyleCnt="0">
        <dgm:presLayoutVars>
          <dgm:dir/>
          <dgm:animLvl val="lvl"/>
          <dgm:resizeHandles val="exact"/>
        </dgm:presLayoutVars>
      </dgm:prSet>
      <dgm:spPr/>
    </dgm:pt>
    <dgm:pt modelId="{C126118D-0DE0-4DB2-845A-F8DB8379325B}" type="pres">
      <dgm:prSet presAssocID="{4DB1BD43-182B-416E-B09A-21A5CB6CCC6E}" presName="linNode" presStyleCnt="0"/>
      <dgm:spPr/>
    </dgm:pt>
    <dgm:pt modelId="{FF573D9B-8297-43E6-AAAA-0FD0DE783C1B}" type="pres">
      <dgm:prSet presAssocID="{4DB1BD43-182B-416E-B09A-21A5CB6CCC6E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390AA14-83C6-47FE-A52D-A18860DA1CAF}" type="pres">
      <dgm:prSet presAssocID="{4DB1BD43-182B-416E-B09A-21A5CB6CCC6E}" presName="descendantText" presStyleLbl="alignAccFollowNode1" presStyleIdx="0" presStyleCnt="2">
        <dgm:presLayoutVars>
          <dgm:bulletEnabled val="1"/>
        </dgm:presLayoutVars>
      </dgm:prSet>
      <dgm:spPr/>
    </dgm:pt>
    <dgm:pt modelId="{35C4D38D-0493-41BA-B5E8-0F460E473528}" type="pres">
      <dgm:prSet presAssocID="{CD752DB3-EBFC-4536-A393-A5102C8A6443}" presName="sp" presStyleCnt="0"/>
      <dgm:spPr/>
    </dgm:pt>
    <dgm:pt modelId="{09E0CBBF-6987-44BA-8188-3950DE8CC8A5}" type="pres">
      <dgm:prSet presAssocID="{D78FD19A-09D4-43A9-9D6B-5D4F270DA9BE}" presName="linNode" presStyleCnt="0"/>
      <dgm:spPr/>
    </dgm:pt>
    <dgm:pt modelId="{4F9CF82B-22CE-4DF4-B10E-CF1E1E19D338}" type="pres">
      <dgm:prSet presAssocID="{D78FD19A-09D4-43A9-9D6B-5D4F270DA9BE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255DFC0-D38E-4DAE-9AC9-0E91084B9D74}" type="pres">
      <dgm:prSet presAssocID="{D78FD19A-09D4-43A9-9D6B-5D4F270DA9BE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DB31750E-519A-4445-BF07-A39F759EEB76}" srcId="{D78FD19A-09D4-43A9-9D6B-5D4F270DA9BE}" destId="{23BF5424-A41D-459A-B79F-BAE45BBFB382}" srcOrd="0" destOrd="0" parTransId="{04008404-09DD-4741-9185-10C8CBF09AF7}" sibTransId="{90C3693D-CDA8-4F5E-A3D7-F6418ED12D2D}"/>
    <dgm:cxn modelId="{09C0C56E-A971-43DB-BE3B-1E528AB1348A}" type="presOf" srcId="{23BF5424-A41D-459A-B79F-BAE45BBFB382}" destId="{F255DFC0-D38E-4DAE-9AC9-0E91084B9D74}" srcOrd="0" destOrd="0" presId="urn:microsoft.com/office/officeart/2005/8/layout/vList5"/>
    <dgm:cxn modelId="{6F250053-8FA1-4EE1-83AE-FF69C0782751}" type="presOf" srcId="{D78FD19A-09D4-43A9-9D6B-5D4F270DA9BE}" destId="{4F9CF82B-22CE-4DF4-B10E-CF1E1E19D338}" srcOrd="0" destOrd="0" presId="urn:microsoft.com/office/officeart/2005/8/layout/vList5"/>
    <dgm:cxn modelId="{50045882-022A-4A44-B144-790D7E2FBE8F}" type="presOf" srcId="{2474D729-1AE5-4E82-AE21-C7B0354D007A}" destId="{C390AA14-83C6-47FE-A52D-A18860DA1CAF}" srcOrd="0" destOrd="0" presId="urn:microsoft.com/office/officeart/2005/8/layout/vList5"/>
    <dgm:cxn modelId="{3251DF84-3334-47CD-9897-A7613CF89DF5}" type="presOf" srcId="{4DB1BD43-182B-416E-B09A-21A5CB6CCC6E}" destId="{FF573D9B-8297-43E6-AAAA-0FD0DE783C1B}" srcOrd="0" destOrd="0" presId="urn:microsoft.com/office/officeart/2005/8/layout/vList5"/>
    <dgm:cxn modelId="{390A5B87-F480-40B4-827C-E489355B6F4F}" srcId="{B774CE33-1B07-4350-AB24-3669E409356D}" destId="{4DB1BD43-182B-416E-B09A-21A5CB6CCC6E}" srcOrd="0" destOrd="0" parTransId="{53B14ADD-9C7B-4EBF-8B8A-AD6154365EB1}" sibTransId="{CD752DB3-EBFC-4536-A393-A5102C8A6443}"/>
    <dgm:cxn modelId="{9FF06497-B585-44E0-A6C4-D6004F6D8B23}" srcId="{B774CE33-1B07-4350-AB24-3669E409356D}" destId="{D78FD19A-09D4-43A9-9D6B-5D4F270DA9BE}" srcOrd="1" destOrd="0" parTransId="{92B786FB-41CB-4037-AB69-D77C996E17F2}" sibTransId="{126DBFC5-F69C-4D49-9C03-7FAA2AE31319}"/>
    <dgm:cxn modelId="{AF8F80DB-419B-47B4-8FB9-E1F739F3D963}" srcId="{4DB1BD43-182B-416E-B09A-21A5CB6CCC6E}" destId="{2474D729-1AE5-4E82-AE21-C7B0354D007A}" srcOrd="0" destOrd="0" parTransId="{659C8CC5-2039-4BD4-A163-CB9EED3C1238}" sibTransId="{ECB6A879-8412-46A9-A346-D97965B1C9A4}"/>
    <dgm:cxn modelId="{4C61E9E1-185B-4C60-8D10-5BCB434CA653}" type="presOf" srcId="{B774CE33-1B07-4350-AB24-3669E409356D}" destId="{BC627B80-C0BE-4D08-9C1E-8983884108A4}" srcOrd="0" destOrd="0" presId="urn:microsoft.com/office/officeart/2005/8/layout/vList5"/>
    <dgm:cxn modelId="{2A63C026-B2A2-4109-AA92-EE274CDB2BE4}" type="presParOf" srcId="{BC627B80-C0BE-4D08-9C1E-8983884108A4}" destId="{C126118D-0DE0-4DB2-845A-F8DB8379325B}" srcOrd="0" destOrd="0" presId="urn:microsoft.com/office/officeart/2005/8/layout/vList5"/>
    <dgm:cxn modelId="{4BDED865-3FCB-4122-9955-3CF1821888AE}" type="presParOf" srcId="{C126118D-0DE0-4DB2-845A-F8DB8379325B}" destId="{FF573D9B-8297-43E6-AAAA-0FD0DE783C1B}" srcOrd="0" destOrd="0" presId="urn:microsoft.com/office/officeart/2005/8/layout/vList5"/>
    <dgm:cxn modelId="{1E28C78F-09EF-4831-B131-DC6E7ACD91F5}" type="presParOf" srcId="{C126118D-0DE0-4DB2-845A-F8DB8379325B}" destId="{C390AA14-83C6-47FE-A52D-A18860DA1CAF}" srcOrd="1" destOrd="0" presId="urn:microsoft.com/office/officeart/2005/8/layout/vList5"/>
    <dgm:cxn modelId="{550087F2-F301-4630-994B-F797DDD4F952}" type="presParOf" srcId="{BC627B80-C0BE-4D08-9C1E-8983884108A4}" destId="{35C4D38D-0493-41BA-B5E8-0F460E473528}" srcOrd="1" destOrd="0" presId="urn:microsoft.com/office/officeart/2005/8/layout/vList5"/>
    <dgm:cxn modelId="{1550F75A-02D1-4AEE-926C-6A6049408414}" type="presParOf" srcId="{BC627B80-C0BE-4D08-9C1E-8983884108A4}" destId="{09E0CBBF-6987-44BA-8188-3950DE8CC8A5}" srcOrd="2" destOrd="0" presId="urn:microsoft.com/office/officeart/2005/8/layout/vList5"/>
    <dgm:cxn modelId="{41164FC1-D845-4EF1-9249-A2E81A0E9F77}" type="presParOf" srcId="{09E0CBBF-6987-44BA-8188-3950DE8CC8A5}" destId="{4F9CF82B-22CE-4DF4-B10E-CF1E1E19D338}" srcOrd="0" destOrd="0" presId="urn:microsoft.com/office/officeart/2005/8/layout/vList5"/>
    <dgm:cxn modelId="{70316ADC-E749-495B-A05C-B77F5442BAC5}" type="presParOf" srcId="{09E0CBBF-6987-44BA-8188-3950DE8CC8A5}" destId="{F255DFC0-D38E-4DAE-9AC9-0E91084B9D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1E0C07-4E56-4C21-953A-84E34C203149}" type="doc">
      <dgm:prSet loTypeId="urn:microsoft.com/office/officeart/2005/8/layout/vList5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0B7DFAC-D7E8-4502-ADC4-43C41E61D2C0}">
      <dgm:prSet/>
      <dgm:spPr/>
      <dgm:t>
        <a:bodyPr/>
        <a:lstStyle/>
        <a:p>
          <a:pPr rtl="0"/>
          <a:r>
            <a:rPr lang="en-GB" b="1" dirty="0"/>
            <a:t>Currently</a:t>
          </a:r>
          <a:endParaRPr lang="en-GB" dirty="0"/>
        </a:p>
      </dgm:t>
    </dgm:pt>
    <dgm:pt modelId="{1F3F3A61-628E-44C7-8D48-4B2737162011}" type="parTrans" cxnId="{B52CB3EC-9847-4878-A885-C18CBFD6AF5A}">
      <dgm:prSet/>
      <dgm:spPr/>
      <dgm:t>
        <a:bodyPr/>
        <a:lstStyle/>
        <a:p>
          <a:endParaRPr lang="en-GB"/>
        </a:p>
      </dgm:t>
    </dgm:pt>
    <dgm:pt modelId="{347146B6-CBF0-47D5-8A3C-0D35FBE06972}" type="sibTrans" cxnId="{B52CB3EC-9847-4878-A885-C18CBFD6AF5A}">
      <dgm:prSet/>
      <dgm:spPr/>
      <dgm:t>
        <a:bodyPr/>
        <a:lstStyle/>
        <a:p>
          <a:endParaRPr lang="en-GB"/>
        </a:p>
      </dgm:t>
    </dgm:pt>
    <dgm:pt modelId="{3F4F448C-AB42-4D21-9456-D639086A3BA7}">
      <dgm:prSet/>
      <dgm:spPr/>
      <dgm:t>
        <a:bodyPr/>
        <a:lstStyle/>
        <a:p>
          <a:pPr rtl="0"/>
          <a:r>
            <a:rPr lang="en-GB" dirty="0"/>
            <a:t>19%</a:t>
          </a:r>
        </a:p>
      </dgm:t>
    </dgm:pt>
    <dgm:pt modelId="{9965C5DB-D818-46B6-9F3C-A63C0E7EDE9F}" type="parTrans" cxnId="{672C6DF0-2C91-4E64-8090-1B5B856A148B}">
      <dgm:prSet/>
      <dgm:spPr/>
      <dgm:t>
        <a:bodyPr/>
        <a:lstStyle/>
        <a:p>
          <a:endParaRPr lang="en-GB"/>
        </a:p>
      </dgm:t>
    </dgm:pt>
    <dgm:pt modelId="{6C56447D-B3B4-4C87-B5F7-EB7F8D4AB327}" type="sibTrans" cxnId="{672C6DF0-2C91-4E64-8090-1B5B856A148B}">
      <dgm:prSet/>
      <dgm:spPr/>
      <dgm:t>
        <a:bodyPr/>
        <a:lstStyle/>
        <a:p>
          <a:endParaRPr lang="en-GB"/>
        </a:p>
      </dgm:t>
    </dgm:pt>
    <dgm:pt modelId="{ED67A982-8281-4326-8A42-3A7B4AF75AF9}">
      <dgm:prSet/>
      <dgm:spPr/>
      <dgm:t>
        <a:bodyPr/>
        <a:lstStyle/>
        <a:p>
          <a:pPr rtl="0"/>
          <a:r>
            <a:rPr lang="en-GB" b="1" dirty="0"/>
            <a:t>The future</a:t>
          </a:r>
          <a:endParaRPr lang="en-GB" dirty="0"/>
        </a:p>
      </dgm:t>
    </dgm:pt>
    <dgm:pt modelId="{4FEDDA3A-6665-4F04-B814-FB9BE9EB5F82}" type="parTrans" cxnId="{626BC6D4-702B-4A53-8303-4DCEEA00484A}">
      <dgm:prSet/>
      <dgm:spPr/>
      <dgm:t>
        <a:bodyPr/>
        <a:lstStyle/>
        <a:p>
          <a:endParaRPr lang="en-GB"/>
        </a:p>
      </dgm:t>
    </dgm:pt>
    <dgm:pt modelId="{8079714A-FFB9-4778-A6C1-5999E2ECC7B6}" type="sibTrans" cxnId="{626BC6D4-702B-4A53-8303-4DCEEA00484A}">
      <dgm:prSet/>
      <dgm:spPr/>
      <dgm:t>
        <a:bodyPr/>
        <a:lstStyle/>
        <a:p>
          <a:endParaRPr lang="en-GB"/>
        </a:p>
      </dgm:t>
    </dgm:pt>
    <dgm:pt modelId="{254614C3-A4A9-4388-ABD9-045F701ECA6D}">
      <dgm:prSet/>
      <dgm:spPr/>
      <dgm:t>
        <a:bodyPr/>
        <a:lstStyle/>
        <a:p>
          <a:pPr rtl="0"/>
          <a:r>
            <a:rPr lang="en-GB" dirty="0"/>
            <a:t>From 1 April 2020 – 17% </a:t>
          </a:r>
        </a:p>
      </dgm:t>
    </dgm:pt>
    <dgm:pt modelId="{C4CDA9F7-9F40-417F-B7CD-83C6DB11AF84}" type="parTrans" cxnId="{3C42ED16-27FD-42A4-96B4-B0841D71B2A2}">
      <dgm:prSet/>
      <dgm:spPr/>
      <dgm:t>
        <a:bodyPr/>
        <a:lstStyle/>
        <a:p>
          <a:endParaRPr lang="en-GB"/>
        </a:p>
      </dgm:t>
    </dgm:pt>
    <dgm:pt modelId="{A657D8E6-5B62-47A7-BF40-CC4D525FD194}" type="sibTrans" cxnId="{3C42ED16-27FD-42A4-96B4-B0841D71B2A2}">
      <dgm:prSet/>
      <dgm:spPr/>
      <dgm:t>
        <a:bodyPr/>
        <a:lstStyle/>
        <a:p>
          <a:endParaRPr lang="en-GB"/>
        </a:p>
      </dgm:t>
    </dgm:pt>
    <dgm:pt modelId="{63C80EEA-E681-4E60-8263-BAFCA1A36A13}">
      <dgm:prSet/>
      <dgm:spPr/>
      <dgm:t>
        <a:bodyPr/>
        <a:lstStyle/>
        <a:p>
          <a:pPr rtl="0"/>
          <a:r>
            <a:rPr lang="en-GB" dirty="0"/>
            <a:t>N. Ireland rate may be devolved in the future</a:t>
          </a:r>
        </a:p>
      </dgm:t>
    </dgm:pt>
    <dgm:pt modelId="{42E8C97C-D308-4283-BC19-8022D4DA52D7}" type="parTrans" cxnId="{4D5F1F26-7C8B-42D4-BEA9-9B1DB4B6B226}">
      <dgm:prSet/>
      <dgm:spPr/>
      <dgm:t>
        <a:bodyPr/>
        <a:lstStyle/>
        <a:p>
          <a:endParaRPr lang="en-GB"/>
        </a:p>
      </dgm:t>
    </dgm:pt>
    <dgm:pt modelId="{0C4AC786-75F8-4783-927D-CA8CC05DBA1C}" type="sibTrans" cxnId="{4D5F1F26-7C8B-42D4-BEA9-9B1DB4B6B226}">
      <dgm:prSet/>
      <dgm:spPr/>
      <dgm:t>
        <a:bodyPr/>
        <a:lstStyle/>
        <a:p>
          <a:endParaRPr lang="en-GB"/>
        </a:p>
      </dgm:t>
    </dgm:pt>
    <dgm:pt modelId="{9F8375EE-CEF2-4D48-A027-17940410688B}" type="pres">
      <dgm:prSet presAssocID="{B01E0C07-4E56-4C21-953A-84E34C203149}" presName="Name0" presStyleCnt="0">
        <dgm:presLayoutVars>
          <dgm:dir/>
          <dgm:animLvl val="lvl"/>
          <dgm:resizeHandles val="exact"/>
        </dgm:presLayoutVars>
      </dgm:prSet>
      <dgm:spPr/>
    </dgm:pt>
    <dgm:pt modelId="{3B05F436-EB63-4B7F-A00D-3ADEB31CD901}" type="pres">
      <dgm:prSet presAssocID="{E0B7DFAC-D7E8-4502-ADC4-43C41E61D2C0}" presName="linNode" presStyleCnt="0"/>
      <dgm:spPr/>
    </dgm:pt>
    <dgm:pt modelId="{11AFE4CA-8F76-4A7D-A70B-670FC20AB657}" type="pres">
      <dgm:prSet presAssocID="{E0B7DFAC-D7E8-4502-ADC4-43C41E61D2C0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616FCAA-62FA-416E-86CA-D481435633C9}" type="pres">
      <dgm:prSet presAssocID="{E0B7DFAC-D7E8-4502-ADC4-43C41E61D2C0}" presName="descendantText" presStyleLbl="alignAccFollowNode1" presStyleIdx="0" presStyleCnt="2">
        <dgm:presLayoutVars>
          <dgm:bulletEnabled val="1"/>
        </dgm:presLayoutVars>
      </dgm:prSet>
      <dgm:spPr/>
    </dgm:pt>
    <dgm:pt modelId="{A5FB79E7-E83F-43DD-A100-8630153763CB}" type="pres">
      <dgm:prSet presAssocID="{347146B6-CBF0-47D5-8A3C-0D35FBE06972}" presName="sp" presStyleCnt="0"/>
      <dgm:spPr/>
    </dgm:pt>
    <dgm:pt modelId="{5FA0F5F5-9093-4B32-B2DA-0C268AA81CCD}" type="pres">
      <dgm:prSet presAssocID="{ED67A982-8281-4326-8A42-3A7B4AF75AF9}" presName="linNode" presStyleCnt="0"/>
      <dgm:spPr/>
    </dgm:pt>
    <dgm:pt modelId="{379B2888-A4BF-45AA-961B-8E1BE2759646}" type="pres">
      <dgm:prSet presAssocID="{ED67A982-8281-4326-8A42-3A7B4AF75AF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15FB8D2-518F-47BD-8DAB-DD73EE4DD2D8}" type="pres">
      <dgm:prSet presAssocID="{ED67A982-8281-4326-8A42-3A7B4AF75AF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C42ED16-27FD-42A4-96B4-B0841D71B2A2}" srcId="{ED67A982-8281-4326-8A42-3A7B4AF75AF9}" destId="{254614C3-A4A9-4388-ABD9-045F701ECA6D}" srcOrd="0" destOrd="0" parTransId="{C4CDA9F7-9F40-417F-B7CD-83C6DB11AF84}" sibTransId="{A657D8E6-5B62-47A7-BF40-CC4D525FD194}"/>
    <dgm:cxn modelId="{EA32921F-5CAC-4162-9461-E2B06CE9B728}" type="presOf" srcId="{63C80EEA-E681-4E60-8263-BAFCA1A36A13}" destId="{915FB8D2-518F-47BD-8DAB-DD73EE4DD2D8}" srcOrd="0" destOrd="1" presId="urn:microsoft.com/office/officeart/2005/8/layout/vList5"/>
    <dgm:cxn modelId="{4D5F1F26-7C8B-42D4-BEA9-9B1DB4B6B226}" srcId="{ED67A982-8281-4326-8A42-3A7B4AF75AF9}" destId="{63C80EEA-E681-4E60-8263-BAFCA1A36A13}" srcOrd="1" destOrd="0" parTransId="{42E8C97C-D308-4283-BC19-8022D4DA52D7}" sibTransId="{0C4AC786-75F8-4783-927D-CA8CC05DBA1C}"/>
    <dgm:cxn modelId="{05B59A33-48F2-4C40-853A-1990C90B55D7}" type="presOf" srcId="{254614C3-A4A9-4388-ABD9-045F701ECA6D}" destId="{915FB8D2-518F-47BD-8DAB-DD73EE4DD2D8}" srcOrd="0" destOrd="0" presId="urn:microsoft.com/office/officeart/2005/8/layout/vList5"/>
    <dgm:cxn modelId="{AB27B352-9769-4B4C-9A38-756462AC0788}" type="presOf" srcId="{E0B7DFAC-D7E8-4502-ADC4-43C41E61D2C0}" destId="{11AFE4CA-8F76-4A7D-A70B-670FC20AB657}" srcOrd="0" destOrd="0" presId="urn:microsoft.com/office/officeart/2005/8/layout/vList5"/>
    <dgm:cxn modelId="{2A310C89-6C1F-4441-91D9-B9AFADBA5B63}" type="presOf" srcId="{B01E0C07-4E56-4C21-953A-84E34C203149}" destId="{9F8375EE-CEF2-4D48-A027-17940410688B}" srcOrd="0" destOrd="0" presId="urn:microsoft.com/office/officeart/2005/8/layout/vList5"/>
    <dgm:cxn modelId="{541808C7-4E37-470F-B253-ECA7EF5FBEB3}" type="presOf" srcId="{ED67A982-8281-4326-8A42-3A7B4AF75AF9}" destId="{379B2888-A4BF-45AA-961B-8E1BE2759646}" srcOrd="0" destOrd="0" presId="urn:microsoft.com/office/officeart/2005/8/layout/vList5"/>
    <dgm:cxn modelId="{94146ACF-6ACC-4E59-B55D-E3498243B6C7}" type="presOf" srcId="{3F4F448C-AB42-4D21-9456-D639086A3BA7}" destId="{B616FCAA-62FA-416E-86CA-D481435633C9}" srcOrd="0" destOrd="0" presId="urn:microsoft.com/office/officeart/2005/8/layout/vList5"/>
    <dgm:cxn modelId="{626BC6D4-702B-4A53-8303-4DCEEA00484A}" srcId="{B01E0C07-4E56-4C21-953A-84E34C203149}" destId="{ED67A982-8281-4326-8A42-3A7B4AF75AF9}" srcOrd="1" destOrd="0" parTransId="{4FEDDA3A-6665-4F04-B814-FB9BE9EB5F82}" sibTransId="{8079714A-FFB9-4778-A6C1-5999E2ECC7B6}"/>
    <dgm:cxn modelId="{B52CB3EC-9847-4878-A885-C18CBFD6AF5A}" srcId="{B01E0C07-4E56-4C21-953A-84E34C203149}" destId="{E0B7DFAC-D7E8-4502-ADC4-43C41E61D2C0}" srcOrd="0" destOrd="0" parTransId="{1F3F3A61-628E-44C7-8D48-4B2737162011}" sibTransId="{347146B6-CBF0-47D5-8A3C-0D35FBE06972}"/>
    <dgm:cxn modelId="{672C6DF0-2C91-4E64-8090-1B5B856A148B}" srcId="{E0B7DFAC-D7E8-4502-ADC4-43C41E61D2C0}" destId="{3F4F448C-AB42-4D21-9456-D639086A3BA7}" srcOrd="0" destOrd="0" parTransId="{9965C5DB-D818-46B6-9F3C-A63C0E7EDE9F}" sibTransId="{6C56447D-B3B4-4C87-B5F7-EB7F8D4AB327}"/>
    <dgm:cxn modelId="{D79624FE-BCA8-409A-BD21-7FA89C26B611}" type="presParOf" srcId="{9F8375EE-CEF2-4D48-A027-17940410688B}" destId="{3B05F436-EB63-4B7F-A00D-3ADEB31CD901}" srcOrd="0" destOrd="0" presId="urn:microsoft.com/office/officeart/2005/8/layout/vList5"/>
    <dgm:cxn modelId="{D5FF29DF-C383-4A8A-9707-F8610802B51F}" type="presParOf" srcId="{3B05F436-EB63-4B7F-A00D-3ADEB31CD901}" destId="{11AFE4CA-8F76-4A7D-A70B-670FC20AB657}" srcOrd="0" destOrd="0" presId="urn:microsoft.com/office/officeart/2005/8/layout/vList5"/>
    <dgm:cxn modelId="{7FDCE8FF-EB63-4615-ABF4-7E5CD04F0CDD}" type="presParOf" srcId="{3B05F436-EB63-4B7F-A00D-3ADEB31CD901}" destId="{B616FCAA-62FA-416E-86CA-D481435633C9}" srcOrd="1" destOrd="0" presId="urn:microsoft.com/office/officeart/2005/8/layout/vList5"/>
    <dgm:cxn modelId="{D2F1134B-69C6-4E55-8E17-BF91DAA498BE}" type="presParOf" srcId="{9F8375EE-CEF2-4D48-A027-17940410688B}" destId="{A5FB79E7-E83F-43DD-A100-8630153763CB}" srcOrd="1" destOrd="0" presId="urn:microsoft.com/office/officeart/2005/8/layout/vList5"/>
    <dgm:cxn modelId="{8FCC62A2-10AD-45FF-9C75-3EECB6E8EFE8}" type="presParOf" srcId="{9F8375EE-CEF2-4D48-A027-17940410688B}" destId="{5FA0F5F5-9093-4B32-B2DA-0C268AA81CCD}" srcOrd="2" destOrd="0" presId="urn:microsoft.com/office/officeart/2005/8/layout/vList5"/>
    <dgm:cxn modelId="{C23F275F-AB27-4AF9-9746-3746440710C6}" type="presParOf" srcId="{5FA0F5F5-9093-4B32-B2DA-0C268AA81CCD}" destId="{379B2888-A4BF-45AA-961B-8E1BE2759646}" srcOrd="0" destOrd="0" presId="urn:microsoft.com/office/officeart/2005/8/layout/vList5"/>
    <dgm:cxn modelId="{94F7BA43-6762-412B-878C-8602AC847D9A}" type="presParOf" srcId="{5FA0F5F5-9093-4B32-B2DA-0C268AA81CCD}" destId="{915FB8D2-518F-47BD-8DAB-DD73EE4DD2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090697-4982-481D-8A83-BEB2F6C44537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CD6890A-C705-4263-BBBB-43B77BB22F2D}">
      <dgm:prSet/>
      <dgm:spPr/>
      <dgm:t>
        <a:bodyPr/>
        <a:lstStyle/>
        <a:p>
          <a:pPr rtl="0"/>
          <a:r>
            <a:rPr lang="en-GB" dirty="0"/>
            <a:t>AIA</a:t>
          </a:r>
        </a:p>
      </dgm:t>
    </dgm:pt>
    <dgm:pt modelId="{51E1AA68-30A3-440E-9156-DD95E55CCE46}" type="parTrans" cxnId="{9EDF7254-7515-4FEC-83C0-F3C5C81EA947}">
      <dgm:prSet/>
      <dgm:spPr/>
      <dgm:t>
        <a:bodyPr/>
        <a:lstStyle/>
        <a:p>
          <a:endParaRPr lang="en-GB"/>
        </a:p>
      </dgm:t>
    </dgm:pt>
    <dgm:pt modelId="{996065ED-1A6F-4B44-A1F8-8B9F30CC5552}" type="sibTrans" cxnId="{9EDF7254-7515-4FEC-83C0-F3C5C81EA947}">
      <dgm:prSet/>
      <dgm:spPr/>
      <dgm:t>
        <a:bodyPr/>
        <a:lstStyle/>
        <a:p>
          <a:endParaRPr lang="en-GB"/>
        </a:p>
      </dgm:t>
    </dgm:pt>
    <dgm:pt modelId="{8F2A1287-1FFB-48E6-88C2-A95A94F03DBA}">
      <dgm:prSet/>
      <dgm:spPr/>
      <dgm:t>
        <a:bodyPr/>
        <a:lstStyle/>
        <a:p>
          <a:pPr rtl="0"/>
          <a:r>
            <a:rPr lang="en-GB" dirty="0"/>
            <a:t>WDA</a:t>
          </a:r>
        </a:p>
      </dgm:t>
    </dgm:pt>
    <dgm:pt modelId="{3F43F5C5-10D6-4038-8C9E-036785718A02}" type="parTrans" cxnId="{16F61F06-790C-41F4-99A4-8FD1584FC015}">
      <dgm:prSet/>
      <dgm:spPr/>
      <dgm:t>
        <a:bodyPr/>
        <a:lstStyle/>
        <a:p>
          <a:endParaRPr lang="en-GB"/>
        </a:p>
      </dgm:t>
    </dgm:pt>
    <dgm:pt modelId="{2B4587DA-079A-4315-A1B8-EF64FA7AE1A8}" type="sibTrans" cxnId="{16F61F06-790C-41F4-99A4-8FD1584FC015}">
      <dgm:prSet/>
      <dgm:spPr/>
      <dgm:t>
        <a:bodyPr/>
        <a:lstStyle/>
        <a:p>
          <a:endParaRPr lang="en-GB"/>
        </a:p>
      </dgm:t>
    </dgm:pt>
    <dgm:pt modelId="{0E3A55E6-EAC9-4183-962F-3A26509D780D}">
      <dgm:prSet/>
      <dgm:spPr/>
      <dgm:t>
        <a:bodyPr/>
        <a:lstStyle/>
        <a:p>
          <a:pPr rtl="0"/>
          <a:r>
            <a:rPr lang="en-GB" dirty="0"/>
            <a:t>FYA</a:t>
          </a:r>
        </a:p>
      </dgm:t>
    </dgm:pt>
    <dgm:pt modelId="{4BC4D067-238B-4F14-B804-E2B30A6166B2}" type="parTrans" cxnId="{9687C6B8-4FE7-448F-9FB2-69C81C6EE017}">
      <dgm:prSet/>
      <dgm:spPr/>
      <dgm:t>
        <a:bodyPr/>
        <a:lstStyle/>
        <a:p>
          <a:endParaRPr lang="en-GB"/>
        </a:p>
      </dgm:t>
    </dgm:pt>
    <dgm:pt modelId="{FCBD173B-DDBE-4D33-89A1-0C1579F295E5}" type="sibTrans" cxnId="{9687C6B8-4FE7-448F-9FB2-69C81C6EE017}">
      <dgm:prSet/>
      <dgm:spPr/>
      <dgm:t>
        <a:bodyPr/>
        <a:lstStyle/>
        <a:p>
          <a:endParaRPr lang="en-GB"/>
        </a:p>
      </dgm:t>
    </dgm:pt>
    <dgm:pt modelId="{48E30100-87B8-42A4-8592-BD467E6B1387}">
      <dgm:prSet/>
      <dgm:spPr/>
      <dgm:t>
        <a:bodyPr/>
        <a:lstStyle/>
        <a:p>
          <a:pPr rtl="0"/>
          <a:r>
            <a:rPr lang="en-US" dirty="0"/>
            <a:t>Up from £200k to £1m for expenditure incurred on/after 1 January 2019</a:t>
          </a:r>
          <a:endParaRPr lang="en-GB" dirty="0"/>
        </a:p>
      </dgm:t>
    </dgm:pt>
    <dgm:pt modelId="{CAABB223-EE59-434F-8CF5-0BB31B2EA892}" type="parTrans" cxnId="{A25BB19F-29B1-4FC1-8109-CF352CCC75C5}">
      <dgm:prSet/>
      <dgm:spPr/>
      <dgm:t>
        <a:bodyPr/>
        <a:lstStyle/>
        <a:p>
          <a:endParaRPr lang="en-GB"/>
        </a:p>
      </dgm:t>
    </dgm:pt>
    <dgm:pt modelId="{DFA34585-B4ED-48D1-92C1-BA161DD9B91D}" type="sibTrans" cxnId="{A25BB19F-29B1-4FC1-8109-CF352CCC75C5}">
      <dgm:prSet/>
      <dgm:spPr/>
      <dgm:t>
        <a:bodyPr/>
        <a:lstStyle/>
        <a:p>
          <a:endParaRPr lang="en-GB"/>
        </a:p>
      </dgm:t>
    </dgm:pt>
    <dgm:pt modelId="{9183F6B5-0F89-4F2F-B576-1A26F2B579F6}">
      <dgm:prSet/>
      <dgm:spPr/>
      <dgm:t>
        <a:bodyPr/>
        <a:lstStyle/>
        <a:p>
          <a:pPr rtl="0"/>
          <a:r>
            <a:rPr lang="en-US" dirty="0"/>
            <a:t>8% to 6% from April 2019</a:t>
          </a:r>
          <a:endParaRPr lang="en-GB" dirty="0"/>
        </a:p>
      </dgm:t>
    </dgm:pt>
    <dgm:pt modelId="{DDCEF7F9-E680-4BD7-BABB-F2A39DC23AC2}" type="parTrans" cxnId="{87B6D4D3-7D60-45E6-B268-A97F79C7BB5B}">
      <dgm:prSet/>
      <dgm:spPr/>
      <dgm:t>
        <a:bodyPr/>
        <a:lstStyle/>
        <a:p>
          <a:endParaRPr lang="en-GB"/>
        </a:p>
      </dgm:t>
    </dgm:pt>
    <dgm:pt modelId="{1EAD7219-52FF-42C4-8DF2-153A87A7E51F}" type="sibTrans" cxnId="{87B6D4D3-7D60-45E6-B268-A97F79C7BB5B}">
      <dgm:prSet/>
      <dgm:spPr/>
      <dgm:t>
        <a:bodyPr/>
        <a:lstStyle/>
        <a:p>
          <a:endParaRPr lang="en-GB"/>
        </a:p>
      </dgm:t>
    </dgm:pt>
    <dgm:pt modelId="{CB019E32-394E-498F-A64B-589FF3B1873C}">
      <dgm:prSet/>
      <dgm:spPr/>
      <dgm:t>
        <a:bodyPr/>
        <a:lstStyle/>
        <a:p>
          <a:pPr rtl="0"/>
          <a:r>
            <a:rPr lang="en-GB" dirty="0"/>
            <a:t>No 100% on green technology from April 2020</a:t>
          </a:r>
        </a:p>
      </dgm:t>
    </dgm:pt>
    <dgm:pt modelId="{65276F42-6C5F-44BD-85E4-7151F7B9D3FB}" type="parTrans" cxnId="{9AA4BBB4-7913-4DA4-BF8D-CD37EB696C74}">
      <dgm:prSet/>
      <dgm:spPr/>
      <dgm:t>
        <a:bodyPr/>
        <a:lstStyle/>
        <a:p>
          <a:endParaRPr lang="en-GB"/>
        </a:p>
      </dgm:t>
    </dgm:pt>
    <dgm:pt modelId="{137199C9-6380-46E0-8427-9919E0CFD01A}" type="sibTrans" cxnId="{9AA4BBB4-7913-4DA4-BF8D-CD37EB696C74}">
      <dgm:prSet/>
      <dgm:spPr/>
      <dgm:t>
        <a:bodyPr/>
        <a:lstStyle/>
        <a:p>
          <a:endParaRPr lang="en-GB"/>
        </a:p>
      </dgm:t>
    </dgm:pt>
    <dgm:pt modelId="{7E40F4D2-DA01-448F-8B42-CB5B9F386414}">
      <dgm:prSet/>
      <dgm:spPr/>
      <dgm:t>
        <a:bodyPr/>
        <a:lstStyle/>
        <a:p>
          <a:pPr rtl="0"/>
          <a:r>
            <a:rPr lang="en-GB" dirty="0"/>
            <a:t>Long life assets, integral features &amp; high emissions cars</a:t>
          </a:r>
        </a:p>
      </dgm:t>
    </dgm:pt>
    <dgm:pt modelId="{CAAE6418-2DDE-47D0-8004-2EFE4A38F18F}" type="parTrans" cxnId="{F0AA8E4A-1FF3-4A10-9D62-2ADEACE5D8E7}">
      <dgm:prSet/>
      <dgm:spPr/>
      <dgm:t>
        <a:bodyPr/>
        <a:lstStyle/>
        <a:p>
          <a:endParaRPr lang="en-GB"/>
        </a:p>
      </dgm:t>
    </dgm:pt>
    <dgm:pt modelId="{0E9252AF-2ABC-43A5-AF5A-8378A633D3C7}" type="sibTrans" cxnId="{F0AA8E4A-1FF3-4A10-9D62-2ADEACE5D8E7}">
      <dgm:prSet/>
      <dgm:spPr/>
      <dgm:t>
        <a:bodyPr/>
        <a:lstStyle/>
        <a:p>
          <a:endParaRPr lang="en-GB"/>
        </a:p>
      </dgm:t>
    </dgm:pt>
    <dgm:pt modelId="{4BEC4F4E-CCF1-4FE9-B522-7EDE52798C38}" type="pres">
      <dgm:prSet presAssocID="{F9090697-4982-481D-8A83-BEB2F6C44537}" presName="Name0" presStyleCnt="0">
        <dgm:presLayoutVars>
          <dgm:dir/>
          <dgm:animLvl val="lvl"/>
          <dgm:resizeHandles val="exact"/>
        </dgm:presLayoutVars>
      </dgm:prSet>
      <dgm:spPr/>
    </dgm:pt>
    <dgm:pt modelId="{9DFBD614-37E6-4727-9B7D-8E5CE5E50A78}" type="pres">
      <dgm:prSet presAssocID="{2CD6890A-C705-4263-BBBB-43B77BB22F2D}" presName="linNode" presStyleCnt="0"/>
      <dgm:spPr/>
    </dgm:pt>
    <dgm:pt modelId="{DA6BCFD0-D126-407A-882F-FD9C2E025154}" type="pres">
      <dgm:prSet presAssocID="{2CD6890A-C705-4263-BBBB-43B77BB22F2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748B6A8-C986-4CCE-BDF0-F27C9ED0476A}" type="pres">
      <dgm:prSet presAssocID="{2CD6890A-C705-4263-BBBB-43B77BB22F2D}" presName="descendantText" presStyleLbl="alignAccFollowNode1" presStyleIdx="0" presStyleCnt="3">
        <dgm:presLayoutVars>
          <dgm:bulletEnabled val="1"/>
        </dgm:presLayoutVars>
      </dgm:prSet>
      <dgm:spPr/>
    </dgm:pt>
    <dgm:pt modelId="{BC7E4AC0-C9F6-4977-B4B1-72848227C73C}" type="pres">
      <dgm:prSet presAssocID="{996065ED-1A6F-4B44-A1F8-8B9F30CC5552}" presName="sp" presStyleCnt="0"/>
      <dgm:spPr/>
    </dgm:pt>
    <dgm:pt modelId="{1BCC2CB2-F878-40FB-978E-9DFF9A94B809}" type="pres">
      <dgm:prSet presAssocID="{8F2A1287-1FFB-48E6-88C2-A95A94F03DBA}" presName="linNode" presStyleCnt="0"/>
      <dgm:spPr/>
    </dgm:pt>
    <dgm:pt modelId="{CE5AAD79-9E74-484D-8859-B979BC766EF7}" type="pres">
      <dgm:prSet presAssocID="{8F2A1287-1FFB-48E6-88C2-A95A94F03DB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7DBDBCB-7E76-4277-9966-561F981C4703}" type="pres">
      <dgm:prSet presAssocID="{8F2A1287-1FFB-48E6-88C2-A95A94F03DBA}" presName="descendantText" presStyleLbl="alignAccFollowNode1" presStyleIdx="1" presStyleCnt="3">
        <dgm:presLayoutVars>
          <dgm:bulletEnabled val="1"/>
        </dgm:presLayoutVars>
      </dgm:prSet>
      <dgm:spPr/>
    </dgm:pt>
    <dgm:pt modelId="{CFFB4A7E-C074-47CB-997C-7CB75D875E00}" type="pres">
      <dgm:prSet presAssocID="{2B4587DA-079A-4315-A1B8-EF64FA7AE1A8}" presName="sp" presStyleCnt="0"/>
      <dgm:spPr/>
    </dgm:pt>
    <dgm:pt modelId="{89B76BCC-0E39-414F-86DB-7C7383CF9F80}" type="pres">
      <dgm:prSet presAssocID="{0E3A55E6-EAC9-4183-962F-3A26509D780D}" presName="linNode" presStyleCnt="0"/>
      <dgm:spPr/>
    </dgm:pt>
    <dgm:pt modelId="{DF8D92D6-6C0F-43C6-AED1-E21F1E8784F8}" type="pres">
      <dgm:prSet presAssocID="{0E3A55E6-EAC9-4183-962F-3A26509D780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803A176-3D4A-439E-B0CF-D0993256E517}" type="pres">
      <dgm:prSet presAssocID="{0E3A55E6-EAC9-4183-962F-3A26509D780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B44A900-F828-4E8E-83E3-BB9494E40777}" type="presOf" srcId="{8F2A1287-1FFB-48E6-88C2-A95A94F03DBA}" destId="{CE5AAD79-9E74-484D-8859-B979BC766EF7}" srcOrd="0" destOrd="0" presId="urn:microsoft.com/office/officeart/2005/8/layout/vList5"/>
    <dgm:cxn modelId="{D5EC3F03-2BF5-4740-AB03-E9B1A714957F}" type="presOf" srcId="{48E30100-87B8-42A4-8592-BD467E6B1387}" destId="{9748B6A8-C986-4CCE-BDF0-F27C9ED0476A}" srcOrd="0" destOrd="0" presId="urn:microsoft.com/office/officeart/2005/8/layout/vList5"/>
    <dgm:cxn modelId="{16F61F06-790C-41F4-99A4-8FD1584FC015}" srcId="{F9090697-4982-481D-8A83-BEB2F6C44537}" destId="{8F2A1287-1FFB-48E6-88C2-A95A94F03DBA}" srcOrd="1" destOrd="0" parTransId="{3F43F5C5-10D6-4038-8C9E-036785718A02}" sibTransId="{2B4587DA-079A-4315-A1B8-EF64FA7AE1A8}"/>
    <dgm:cxn modelId="{F0AA8E4A-1FF3-4A10-9D62-2ADEACE5D8E7}" srcId="{8F2A1287-1FFB-48E6-88C2-A95A94F03DBA}" destId="{7E40F4D2-DA01-448F-8B42-CB5B9F386414}" srcOrd="1" destOrd="0" parTransId="{CAAE6418-2DDE-47D0-8004-2EFE4A38F18F}" sibTransId="{0E9252AF-2ABC-43A5-AF5A-8378A633D3C7}"/>
    <dgm:cxn modelId="{5519114E-A226-4A72-84EB-E939EB7C1F6E}" type="presOf" srcId="{0E3A55E6-EAC9-4183-962F-3A26509D780D}" destId="{DF8D92D6-6C0F-43C6-AED1-E21F1E8784F8}" srcOrd="0" destOrd="0" presId="urn:microsoft.com/office/officeart/2005/8/layout/vList5"/>
    <dgm:cxn modelId="{85AE8753-7530-41F9-B357-5C48B0D03980}" type="presOf" srcId="{2CD6890A-C705-4263-BBBB-43B77BB22F2D}" destId="{DA6BCFD0-D126-407A-882F-FD9C2E025154}" srcOrd="0" destOrd="0" presId="urn:microsoft.com/office/officeart/2005/8/layout/vList5"/>
    <dgm:cxn modelId="{9EDF7254-7515-4FEC-83C0-F3C5C81EA947}" srcId="{F9090697-4982-481D-8A83-BEB2F6C44537}" destId="{2CD6890A-C705-4263-BBBB-43B77BB22F2D}" srcOrd="0" destOrd="0" parTransId="{51E1AA68-30A3-440E-9156-DD95E55CCE46}" sibTransId="{996065ED-1A6F-4B44-A1F8-8B9F30CC5552}"/>
    <dgm:cxn modelId="{4C4AFB96-C0CC-470D-A7AE-CCCB91E0D432}" type="presOf" srcId="{F9090697-4982-481D-8A83-BEB2F6C44537}" destId="{4BEC4F4E-CCF1-4FE9-B522-7EDE52798C38}" srcOrd="0" destOrd="0" presId="urn:microsoft.com/office/officeart/2005/8/layout/vList5"/>
    <dgm:cxn modelId="{A25BB19F-29B1-4FC1-8109-CF352CCC75C5}" srcId="{2CD6890A-C705-4263-BBBB-43B77BB22F2D}" destId="{48E30100-87B8-42A4-8592-BD467E6B1387}" srcOrd="0" destOrd="0" parTransId="{CAABB223-EE59-434F-8CF5-0BB31B2EA892}" sibTransId="{DFA34585-B4ED-48D1-92C1-BA161DD9B91D}"/>
    <dgm:cxn modelId="{E7175EB4-60F5-40C9-BFDC-7D9979CD7D01}" type="presOf" srcId="{CB019E32-394E-498F-A64B-589FF3B1873C}" destId="{B803A176-3D4A-439E-B0CF-D0993256E517}" srcOrd="0" destOrd="0" presId="urn:microsoft.com/office/officeart/2005/8/layout/vList5"/>
    <dgm:cxn modelId="{9AA4BBB4-7913-4DA4-BF8D-CD37EB696C74}" srcId="{0E3A55E6-EAC9-4183-962F-3A26509D780D}" destId="{CB019E32-394E-498F-A64B-589FF3B1873C}" srcOrd="0" destOrd="0" parTransId="{65276F42-6C5F-44BD-85E4-7151F7B9D3FB}" sibTransId="{137199C9-6380-46E0-8427-9919E0CFD01A}"/>
    <dgm:cxn modelId="{9687C6B8-4FE7-448F-9FB2-69C81C6EE017}" srcId="{F9090697-4982-481D-8A83-BEB2F6C44537}" destId="{0E3A55E6-EAC9-4183-962F-3A26509D780D}" srcOrd="2" destOrd="0" parTransId="{4BC4D067-238B-4F14-B804-E2B30A6166B2}" sibTransId="{FCBD173B-DDBE-4D33-89A1-0C1579F295E5}"/>
    <dgm:cxn modelId="{5706E1B8-64F4-4488-A998-8A27FAE16B2F}" type="presOf" srcId="{7E40F4D2-DA01-448F-8B42-CB5B9F386414}" destId="{57DBDBCB-7E76-4277-9966-561F981C4703}" srcOrd="0" destOrd="1" presId="urn:microsoft.com/office/officeart/2005/8/layout/vList5"/>
    <dgm:cxn modelId="{87B6D4D3-7D60-45E6-B268-A97F79C7BB5B}" srcId="{8F2A1287-1FFB-48E6-88C2-A95A94F03DBA}" destId="{9183F6B5-0F89-4F2F-B576-1A26F2B579F6}" srcOrd="0" destOrd="0" parTransId="{DDCEF7F9-E680-4BD7-BABB-F2A39DC23AC2}" sibTransId="{1EAD7219-52FF-42C4-8DF2-153A87A7E51F}"/>
    <dgm:cxn modelId="{239057E7-0A70-42D7-9E7A-7893F98F07EC}" type="presOf" srcId="{9183F6B5-0F89-4F2F-B576-1A26F2B579F6}" destId="{57DBDBCB-7E76-4277-9966-561F981C4703}" srcOrd="0" destOrd="0" presId="urn:microsoft.com/office/officeart/2005/8/layout/vList5"/>
    <dgm:cxn modelId="{4190D3D1-F4FA-4F46-A505-A2FBDF6E20D1}" type="presParOf" srcId="{4BEC4F4E-CCF1-4FE9-B522-7EDE52798C38}" destId="{9DFBD614-37E6-4727-9B7D-8E5CE5E50A78}" srcOrd="0" destOrd="0" presId="urn:microsoft.com/office/officeart/2005/8/layout/vList5"/>
    <dgm:cxn modelId="{D10B708B-4B9F-49E4-BE9F-A8F642843936}" type="presParOf" srcId="{9DFBD614-37E6-4727-9B7D-8E5CE5E50A78}" destId="{DA6BCFD0-D126-407A-882F-FD9C2E025154}" srcOrd="0" destOrd="0" presId="urn:microsoft.com/office/officeart/2005/8/layout/vList5"/>
    <dgm:cxn modelId="{9328C4F2-168A-49DC-BBF5-C22E89406F8F}" type="presParOf" srcId="{9DFBD614-37E6-4727-9B7D-8E5CE5E50A78}" destId="{9748B6A8-C986-4CCE-BDF0-F27C9ED0476A}" srcOrd="1" destOrd="0" presId="urn:microsoft.com/office/officeart/2005/8/layout/vList5"/>
    <dgm:cxn modelId="{9346AA49-259D-4D7A-99AD-0D1D7AAEAD48}" type="presParOf" srcId="{4BEC4F4E-CCF1-4FE9-B522-7EDE52798C38}" destId="{BC7E4AC0-C9F6-4977-B4B1-72848227C73C}" srcOrd="1" destOrd="0" presId="urn:microsoft.com/office/officeart/2005/8/layout/vList5"/>
    <dgm:cxn modelId="{F7632DBD-6555-420B-AD36-EA153D277264}" type="presParOf" srcId="{4BEC4F4E-CCF1-4FE9-B522-7EDE52798C38}" destId="{1BCC2CB2-F878-40FB-978E-9DFF9A94B809}" srcOrd="2" destOrd="0" presId="urn:microsoft.com/office/officeart/2005/8/layout/vList5"/>
    <dgm:cxn modelId="{5ABA67A7-F6B8-46E2-B4A1-ADA8741F4F47}" type="presParOf" srcId="{1BCC2CB2-F878-40FB-978E-9DFF9A94B809}" destId="{CE5AAD79-9E74-484D-8859-B979BC766EF7}" srcOrd="0" destOrd="0" presId="urn:microsoft.com/office/officeart/2005/8/layout/vList5"/>
    <dgm:cxn modelId="{FC9AE121-D054-4715-A3EF-C9C0308546EF}" type="presParOf" srcId="{1BCC2CB2-F878-40FB-978E-9DFF9A94B809}" destId="{57DBDBCB-7E76-4277-9966-561F981C4703}" srcOrd="1" destOrd="0" presId="urn:microsoft.com/office/officeart/2005/8/layout/vList5"/>
    <dgm:cxn modelId="{7680E368-FB76-443A-9F67-4F322094267A}" type="presParOf" srcId="{4BEC4F4E-CCF1-4FE9-B522-7EDE52798C38}" destId="{CFFB4A7E-C074-47CB-997C-7CB75D875E00}" srcOrd="3" destOrd="0" presId="urn:microsoft.com/office/officeart/2005/8/layout/vList5"/>
    <dgm:cxn modelId="{DD08CED9-9A7C-46E7-BC51-311675C643A2}" type="presParOf" srcId="{4BEC4F4E-CCF1-4FE9-B522-7EDE52798C38}" destId="{89B76BCC-0E39-414F-86DB-7C7383CF9F80}" srcOrd="4" destOrd="0" presId="urn:microsoft.com/office/officeart/2005/8/layout/vList5"/>
    <dgm:cxn modelId="{A66BCB58-0077-4375-8019-49CDA1A0A1C5}" type="presParOf" srcId="{89B76BCC-0E39-414F-86DB-7C7383CF9F80}" destId="{DF8D92D6-6C0F-43C6-AED1-E21F1E8784F8}" srcOrd="0" destOrd="0" presId="urn:microsoft.com/office/officeart/2005/8/layout/vList5"/>
    <dgm:cxn modelId="{8098C252-A7FD-4783-B729-CC568F2E4A14}" type="presParOf" srcId="{89B76BCC-0E39-414F-86DB-7C7383CF9F80}" destId="{B803A176-3D4A-439E-B0CF-D0993256E5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090697-4982-481D-8A83-BEB2F6C44537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975BDC3-CED8-4D60-B217-1A1D549FF7E3}">
      <dgm:prSet/>
      <dgm:spPr/>
      <dgm:t>
        <a:bodyPr/>
        <a:lstStyle/>
        <a:p>
          <a:pPr rtl="0"/>
          <a:r>
            <a:rPr lang="en-GB" b="1" dirty="0"/>
            <a:t>Structures and Buildings Allowance</a:t>
          </a:r>
        </a:p>
      </dgm:t>
    </dgm:pt>
    <dgm:pt modelId="{928CC9BE-D882-464B-9F0F-A51927052877}" type="parTrans" cxnId="{10A17A9E-F769-457C-9FB1-FAA5369843FD}">
      <dgm:prSet/>
      <dgm:spPr/>
      <dgm:t>
        <a:bodyPr/>
        <a:lstStyle/>
        <a:p>
          <a:endParaRPr lang="en-GB"/>
        </a:p>
      </dgm:t>
    </dgm:pt>
    <dgm:pt modelId="{9C86A006-6037-453E-93C4-83D003F7E9BF}" type="sibTrans" cxnId="{10A17A9E-F769-457C-9FB1-FAA5369843FD}">
      <dgm:prSet/>
      <dgm:spPr/>
      <dgm:t>
        <a:bodyPr/>
        <a:lstStyle/>
        <a:p>
          <a:endParaRPr lang="en-GB"/>
        </a:p>
      </dgm:t>
    </dgm:pt>
    <dgm:pt modelId="{0E3A55E6-EAC9-4183-962F-3A26509D780D}">
      <dgm:prSet/>
      <dgm:spPr/>
      <dgm:t>
        <a:bodyPr/>
        <a:lstStyle/>
        <a:p>
          <a:pPr rtl="0"/>
          <a:r>
            <a:rPr lang="en-GB" dirty="0"/>
            <a:t>FYA @100%</a:t>
          </a:r>
        </a:p>
      </dgm:t>
    </dgm:pt>
    <dgm:pt modelId="{4BC4D067-238B-4F14-B804-E2B30A6166B2}" type="parTrans" cxnId="{9687C6B8-4FE7-448F-9FB2-69C81C6EE017}">
      <dgm:prSet/>
      <dgm:spPr/>
      <dgm:t>
        <a:bodyPr/>
        <a:lstStyle/>
        <a:p>
          <a:endParaRPr lang="en-GB"/>
        </a:p>
      </dgm:t>
    </dgm:pt>
    <dgm:pt modelId="{FCBD173B-DDBE-4D33-89A1-0C1579F295E5}" type="sibTrans" cxnId="{9687C6B8-4FE7-448F-9FB2-69C81C6EE017}">
      <dgm:prSet/>
      <dgm:spPr/>
      <dgm:t>
        <a:bodyPr/>
        <a:lstStyle/>
        <a:p>
          <a:endParaRPr lang="en-GB"/>
        </a:p>
      </dgm:t>
    </dgm:pt>
    <dgm:pt modelId="{2CE4072C-4FC7-4830-8DFC-AD78B5C485D2}">
      <dgm:prSet/>
      <dgm:spPr/>
      <dgm:t>
        <a:bodyPr/>
        <a:lstStyle/>
        <a:p>
          <a:pPr rtl="0"/>
          <a:r>
            <a:rPr lang="en-GB" b="0" dirty="0"/>
            <a:t>2% straight line w/o</a:t>
          </a:r>
        </a:p>
      </dgm:t>
    </dgm:pt>
    <dgm:pt modelId="{BCCE3265-47C8-4827-B6B4-BFA51205C72C}" type="parTrans" cxnId="{EE16FB65-C50F-4B86-B6F2-CF4030D545B2}">
      <dgm:prSet/>
      <dgm:spPr/>
      <dgm:t>
        <a:bodyPr/>
        <a:lstStyle/>
        <a:p>
          <a:endParaRPr lang="en-GB"/>
        </a:p>
      </dgm:t>
    </dgm:pt>
    <dgm:pt modelId="{A6767D2B-B207-4717-BDF5-DA12BCA77380}" type="sibTrans" cxnId="{EE16FB65-C50F-4B86-B6F2-CF4030D545B2}">
      <dgm:prSet/>
      <dgm:spPr/>
      <dgm:t>
        <a:bodyPr/>
        <a:lstStyle/>
        <a:p>
          <a:endParaRPr lang="en-GB"/>
        </a:p>
      </dgm:t>
    </dgm:pt>
    <dgm:pt modelId="{CB019E32-394E-498F-A64B-589FF3B1873C}">
      <dgm:prSet/>
      <dgm:spPr/>
      <dgm:t>
        <a:bodyPr/>
        <a:lstStyle/>
        <a:p>
          <a:pPr rtl="0"/>
          <a:r>
            <a:rPr lang="en-GB" dirty="0"/>
            <a:t>Electric Charge point equipment until 2023</a:t>
          </a:r>
        </a:p>
      </dgm:t>
    </dgm:pt>
    <dgm:pt modelId="{65276F42-6C5F-44BD-85E4-7151F7B9D3FB}" type="parTrans" cxnId="{9AA4BBB4-7913-4DA4-BF8D-CD37EB696C74}">
      <dgm:prSet/>
      <dgm:spPr/>
      <dgm:t>
        <a:bodyPr/>
        <a:lstStyle/>
        <a:p>
          <a:endParaRPr lang="en-GB"/>
        </a:p>
      </dgm:t>
    </dgm:pt>
    <dgm:pt modelId="{137199C9-6380-46E0-8427-9919E0CFD01A}" type="sibTrans" cxnId="{9AA4BBB4-7913-4DA4-BF8D-CD37EB696C74}">
      <dgm:prSet/>
      <dgm:spPr/>
      <dgm:t>
        <a:bodyPr/>
        <a:lstStyle/>
        <a:p>
          <a:endParaRPr lang="en-GB"/>
        </a:p>
      </dgm:t>
    </dgm:pt>
    <dgm:pt modelId="{EEB5672F-4C9F-46A5-B87B-903B24B42677}">
      <dgm:prSet/>
      <dgm:spPr/>
      <dgm:t>
        <a:bodyPr/>
        <a:lstStyle/>
        <a:p>
          <a:pPr rtl="0"/>
          <a:r>
            <a:rPr lang="en-US" b="0" dirty="0"/>
            <a:t>Expenditure on/after 29 October 2018</a:t>
          </a:r>
          <a:endParaRPr lang="en-GB" b="0" dirty="0"/>
        </a:p>
      </dgm:t>
    </dgm:pt>
    <dgm:pt modelId="{5EEAED58-42FE-4D45-AC08-6F3B3CD9B646}" type="parTrans" cxnId="{EEF38905-E460-42B0-BAC9-3DEBB808633B}">
      <dgm:prSet/>
      <dgm:spPr/>
      <dgm:t>
        <a:bodyPr/>
        <a:lstStyle/>
        <a:p>
          <a:endParaRPr lang="en-GB"/>
        </a:p>
      </dgm:t>
    </dgm:pt>
    <dgm:pt modelId="{6FD24DB2-3D84-477F-B9E9-EDFE0FFDF35B}" type="sibTrans" cxnId="{EEF38905-E460-42B0-BAC9-3DEBB808633B}">
      <dgm:prSet/>
      <dgm:spPr/>
      <dgm:t>
        <a:bodyPr/>
        <a:lstStyle/>
        <a:p>
          <a:endParaRPr lang="en-GB"/>
        </a:p>
      </dgm:t>
    </dgm:pt>
    <dgm:pt modelId="{4BEC4F4E-CCF1-4FE9-B522-7EDE52798C38}" type="pres">
      <dgm:prSet presAssocID="{F9090697-4982-481D-8A83-BEB2F6C44537}" presName="Name0" presStyleCnt="0">
        <dgm:presLayoutVars>
          <dgm:dir/>
          <dgm:animLvl val="lvl"/>
          <dgm:resizeHandles val="exact"/>
        </dgm:presLayoutVars>
      </dgm:prSet>
      <dgm:spPr/>
    </dgm:pt>
    <dgm:pt modelId="{CB6F3680-2ADC-4075-B932-CCFBF90BC830}" type="pres">
      <dgm:prSet presAssocID="{C975BDC3-CED8-4D60-B217-1A1D549FF7E3}" presName="linNode" presStyleCnt="0"/>
      <dgm:spPr/>
    </dgm:pt>
    <dgm:pt modelId="{8BE83D49-56E0-4186-9457-D5A701B1E0A8}" type="pres">
      <dgm:prSet presAssocID="{C975BDC3-CED8-4D60-B217-1A1D549FF7E3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D03F538-768D-40CF-BC1E-F00B8B0A0EBD}" type="pres">
      <dgm:prSet presAssocID="{C975BDC3-CED8-4D60-B217-1A1D549FF7E3}" presName="descendantText" presStyleLbl="alignAccFollowNode1" presStyleIdx="0" presStyleCnt="2" custLinFactNeighborX="-15500" custLinFactNeighborY="-284">
        <dgm:presLayoutVars>
          <dgm:bulletEnabled val="1"/>
        </dgm:presLayoutVars>
      </dgm:prSet>
      <dgm:spPr/>
    </dgm:pt>
    <dgm:pt modelId="{D4BA6719-4365-42FA-B595-CB655EC98C52}" type="pres">
      <dgm:prSet presAssocID="{9C86A006-6037-453E-93C4-83D003F7E9BF}" presName="sp" presStyleCnt="0"/>
      <dgm:spPr/>
    </dgm:pt>
    <dgm:pt modelId="{89B76BCC-0E39-414F-86DB-7C7383CF9F80}" type="pres">
      <dgm:prSet presAssocID="{0E3A55E6-EAC9-4183-962F-3A26509D780D}" presName="linNode" presStyleCnt="0"/>
      <dgm:spPr/>
    </dgm:pt>
    <dgm:pt modelId="{DF8D92D6-6C0F-43C6-AED1-E21F1E8784F8}" type="pres">
      <dgm:prSet presAssocID="{0E3A55E6-EAC9-4183-962F-3A26509D780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B803A176-3D4A-439E-B0CF-D0993256E517}" type="pres">
      <dgm:prSet presAssocID="{0E3A55E6-EAC9-4183-962F-3A26509D780D}" presName="descendantText" presStyleLbl="alignAccFollowNode1" presStyleIdx="1" presStyleCnt="2" custLinFactNeighborX="-14216" custLinFactNeighborY="2793">
        <dgm:presLayoutVars>
          <dgm:bulletEnabled val="1"/>
        </dgm:presLayoutVars>
      </dgm:prSet>
      <dgm:spPr/>
    </dgm:pt>
  </dgm:ptLst>
  <dgm:cxnLst>
    <dgm:cxn modelId="{EEF38905-E460-42B0-BAC9-3DEBB808633B}" srcId="{C975BDC3-CED8-4D60-B217-1A1D549FF7E3}" destId="{EEB5672F-4C9F-46A5-B87B-903B24B42677}" srcOrd="1" destOrd="0" parTransId="{5EEAED58-42FE-4D45-AC08-6F3B3CD9B646}" sibTransId="{6FD24DB2-3D84-477F-B9E9-EDFE0FFDF35B}"/>
    <dgm:cxn modelId="{109C5738-4ECA-4554-A41A-7ACAE4EDF2BE}" type="presOf" srcId="{EEB5672F-4C9F-46A5-B87B-903B24B42677}" destId="{1D03F538-768D-40CF-BC1E-F00B8B0A0EBD}" srcOrd="0" destOrd="1" presId="urn:microsoft.com/office/officeart/2005/8/layout/vList5"/>
    <dgm:cxn modelId="{EE16FB65-C50F-4B86-B6F2-CF4030D545B2}" srcId="{C975BDC3-CED8-4D60-B217-1A1D549FF7E3}" destId="{2CE4072C-4FC7-4830-8DFC-AD78B5C485D2}" srcOrd="0" destOrd="0" parTransId="{BCCE3265-47C8-4827-B6B4-BFA51205C72C}" sibTransId="{A6767D2B-B207-4717-BDF5-DA12BCA77380}"/>
    <dgm:cxn modelId="{5519114E-A226-4A72-84EB-E939EB7C1F6E}" type="presOf" srcId="{0E3A55E6-EAC9-4183-962F-3A26509D780D}" destId="{DF8D92D6-6C0F-43C6-AED1-E21F1E8784F8}" srcOrd="0" destOrd="0" presId="urn:microsoft.com/office/officeart/2005/8/layout/vList5"/>
    <dgm:cxn modelId="{42F9F65A-FE2B-466E-A4FD-F2E872F6EA62}" type="presOf" srcId="{2CE4072C-4FC7-4830-8DFC-AD78B5C485D2}" destId="{1D03F538-768D-40CF-BC1E-F00B8B0A0EBD}" srcOrd="0" destOrd="0" presId="urn:microsoft.com/office/officeart/2005/8/layout/vList5"/>
    <dgm:cxn modelId="{4C4AFB96-C0CC-470D-A7AE-CCCB91E0D432}" type="presOf" srcId="{F9090697-4982-481D-8A83-BEB2F6C44537}" destId="{4BEC4F4E-CCF1-4FE9-B522-7EDE52798C38}" srcOrd="0" destOrd="0" presId="urn:microsoft.com/office/officeart/2005/8/layout/vList5"/>
    <dgm:cxn modelId="{10A17A9E-F769-457C-9FB1-FAA5369843FD}" srcId="{F9090697-4982-481D-8A83-BEB2F6C44537}" destId="{C975BDC3-CED8-4D60-B217-1A1D549FF7E3}" srcOrd="0" destOrd="0" parTransId="{928CC9BE-D882-464B-9F0F-A51927052877}" sibTransId="{9C86A006-6037-453E-93C4-83D003F7E9BF}"/>
    <dgm:cxn modelId="{E7175EB4-60F5-40C9-BFDC-7D9979CD7D01}" type="presOf" srcId="{CB019E32-394E-498F-A64B-589FF3B1873C}" destId="{B803A176-3D4A-439E-B0CF-D0993256E517}" srcOrd="0" destOrd="0" presId="urn:microsoft.com/office/officeart/2005/8/layout/vList5"/>
    <dgm:cxn modelId="{9AA4BBB4-7913-4DA4-BF8D-CD37EB696C74}" srcId="{0E3A55E6-EAC9-4183-962F-3A26509D780D}" destId="{CB019E32-394E-498F-A64B-589FF3B1873C}" srcOrd="0" destOrd="0" parTransId="{65276F42-6C5F-44BD-85E4-7151F7B9D3FB}" sibTransId="{137199C9-6380-46E0-8427-9919E0CFD01A}"/>
    <dgm:cxn modelId="{9687C6B8-4FE7-448F-9FB2-69C81C6EE017}" srcId="{F9090697-4982-481D-8A83-BEB2F6C44537}" destId="{0E3A55E6-EAC9-4183-962F-3A26509D780D}" srcOrd="1" destOrd="0" parTransId="{4BC4D067-238B-4F14-B804-E2B30A6166B2}" sibTransId="{FCBD173B-DDBE-4D33-89A1-0C1579F295E5}"/>
    <dgm:cxn modelId="{23A043FE-34B4-47EF-AF36-BFDB2AE4F9A5}" type="presOf" srcId="{C975BDC3-CED8-4D60-B217-1A1D549FF7E3}" destId="{8BE83D49-56E0-4186-9457-D5A701B1E0A8}" srcOrd="0" destOrd="0" presId="urn:microsoft.com/office/officeart/2005/8/layout/vList5"/>
    <dgm:cxn modelId="{FD0BC654-C1A7-4683-8D9B-ECF4800F313D}" type="presParOf" srcId="{4BEC4F4E-CCF1-4FE9-B522-7EDE52798C38}" destId="{CB6F3680-2ADC-4075-B932-CCFBF90BC830}" srcOrd="0" destOrd="0" presId="urn:microsoft.com/office/officeart/2005/8/layout/vList5"/>
    <dgm:cxn modelId="{DD92D33E-892B-43CC-9963-956270EEA874}" type="presParOf" srcId="{CB6F3680-2ADC-4075-B932-CCFBF90BC830}" destId="{8BE83D49-56E0-4186-9457-D5A701B1E0A8}" srcOrd="0" destOrd="0" presId="urn:microsoft.com/office/officeart/2005/8/layout/vList5"/>
    <dgm:cxn modelId="{1A0075FF-75D8-47DC-AC5B-5DCC9B561919}" type="presParOf" srcId="{CB6F3680-2ADC-4075-B932-CCFBF90BC830}" destId="{1D03F538-768D-40CF-BC1E-F00B8B0A0EBD}" srcOrd="1" destOrd="0" presId="urn:microsoft.com/office/officeart/2005/8/layout/vList5"/>
    <dgm:cxn modelId="{4B0C8767-3A41-4FAD-BA3F-270C1D8BA36A}" type="presParOf" srcId="{4BEC4F4E-CCF1-4FE9-B522-7EDE52798C38}" destId="{D4BA6719-4365-42FA-B595-CB655EC98C52}" srcOrd="1" destOrd="0" presId="urn:microsoft.com/office/officeart/2005/8/layout/vList5"/>
    <dgm:cxn modelId="{DD08CED9-9A7C-46E7-BC51-311675C643A2}" type="presParOf" srcId="{4BEC4F4E-CCF1-4FE9-B522-7EDE52798C38}" destId="{89B76BCC-0E39-414F-86DB-7C7383CF9F80}" srcOrd="2" destOrd="0" presId="urn:microsoft.com/office/officeart/2005/8/layout/vList5"/>
    <dgm:cxn modelId="{A66BCB58-0077-4375-8019-49CDA1A0A1C5}" type="presParOf" srcId="{89B76BCC-0E39-414F-86DB-7C7383CF9F80}" destId="{DF8D92D6-6C0F-43C6-AED1-E21F1E8784F8}" srcOrd="0" destOrd="0" presId="urn:microsoft.com/office/officeart/2005/8/layout/vList5"/>
    <dgm:cxn modelId="{8098C252-A7FD-4783-B729-CC568F2E4A14}" type="presParOf" srcId="{89B76BCC-0E39-414F-86DB-7C7383CF9F80}" destId="{B803A176-3D4A-439E-B0CF-D0993256E5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6CEE8B-B791-4B0A-9AE4-190259823B1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C9965B7-DB39-4149-B00C-2A375E53DCF4}">
      <dgm:prSet phldrT="[Text]"/>
      <dgm:spPr/>
      <dgm:t>
        <a:bodyPr/>
        <a:lstStyle/>
        <a:p>
          <a:r>
            <a:rPr lang="en-GB" dirty="0"/>
            <a:t>UK profit diversion</a:t>
          </a:r>
        </a:p>
      </dgm:t>
    </dgm:pt>
    <dgm:pt modelId="{330C7314-9225-4A4A-8824-0CBA5D864FA8}" type="parTrans" cxnId="{CDAF1BD6-6645-41B2-A743-A310FD77FFEB}">
      <dgm:prSet/>
      <dgm:spPr/>
      <dgm:t>
        <a:bodyPr/>
        <a:lstStyle/>
        <a:p>
          <a:endParaRPr lang="en-GB"/>
        </a:p>
      </dgm:t>
    </dgm:pt>
    <dgm:pt modelId="{287E0590-4570-461F-A6C2-6BED14450A1A}" type="sibTrans" cxnId="{CDAF1BD6-6645-41B2-A743-A310FD77FFEB}">
      <dgm:prSet/>
      <dgm:spPr/>
      <dgm:t>
        <a:bodyPr/>
        <a:lstStyle/>
        <a:p>
          <a:endParaRPr lang="en-GB" dirty="0"/>
        </a:p>
      </dgm:t>
    </dgm:pt>
    <dgm:pt modelId="{FB3ECD2C-5A02-4561-9BC6-A8C581AD841A}">
      <dgm:prSet phldrT="[Text]"/>
      <dgm:spPr/>
      <dgm:t>
        <a:bodyPr/>
        <a:lstStyle/>
        <a:p>
          <a:r>
            <a:rPr lang="en-GB" dirty="0"/>
            <a:t>Directly or indirectly</a:t>
          </a:r>
        </a:p>
      </dgm:t>
    </dgm:pt>
    <dgm:pt modelId="{BAD777DA-6013-42D2-A7ED-726A4C4423B2}" type="parTrans" cxnId="{C0979090-F258-42FE-993C-FC5350FB1588}">
      <dgm:prSet/>
      <dgm:spPr/>
      <dgm:t>
        <a:bodyPr/>
        <a:lstStyle/>
        <a:p>
          <a:endParaRPr lang="en-GB"/>
        </a:p>
      </dgm:t>
    </dgm:pt>
    <dgm:pt modelId="{624F9301-3692-4232-ACD3-3FE88AEE32EA}" type="sibTrans" cxnId="{C0979090-F258-42FE-993C-FC5350FB1588}">
      <dgm:prSet/>
      <dgm:spPr/>
      <dgm:t>
        <a:bodyPr/>
        <a:lstStyle/>
        <a:p>
          <a:endParaRPr lang="en-GB" dirty="0"/>
        </a:p>
      </dgm:t>
    </dgm:pt>
    <dgm:pt modelId="{1242921A-A85F-4A74-86BC-5CD790385C1D}">
      <dgm:prSet phldrT="[Text]"/>
      <dgm:spPr/>
      <dgm:t>
        <a:bodyPr/>
        <a:lstStyle/>
        <a:p>
          <a:r>
            <a:rPr lang="en-GB" dirty="0"/>
            <a:t>A tax mismatch!</a:t>
          </a:r>
        </a:p>
      </dgm:t>
    </dgm:pt>
    <dgm:pt modelId="{B5C45D7C-9142-4D4F-A0E6-81C0DA994898}" type="parTrans" cxnId="{E0BD5B45-B878-46EA-A939-1341F1A2032E}">
      <dgm:prSet/>
      <dgm:spPr/>
      <dgm:t>
        <a:bodyPr/>
        <a:lstStyle/>
        <a:p>
          <a:endParaRPr lang="en-GB"/>
        </a:p>
      </dgm:t>
    </dgm:pt>
    <dgm:pt modelId="{A1B1E781-647B-4003-9C3A-6C8C5C297607}" type="sibTrans" cxnId="{E0BD5B45-B878-46EA-A939-1341F1A2032E}">
      <dgm:prSet/>
      <dgm:spPr/>
      <dgm:t>
        <a:bodyPr/>
        <a:lstStyle/>
        <a:p>
          <a:endParaRPr lang="en-GB" dirty="0"/>
        </a:p>
      </dgm:t>
    </dgm:pt>
    <dgm:pt modelId="{5AD6B369-3D80-490B-BD86-474F77023CDA}">
      <dgm:prSet phldrT="[Text]"/>
      <dgm:spPr/>
      <dgm:t>
        <a:bodyPr/>
        <a:lstStyle/>
        <a:p>
          <a:r>
            <a:rPr lang="en-GB" dirty="0"/>
            <a:t>But UK profits still enjoyed…</a:t>
          </a:r>
        </a:p>
      </dgm:t>
    </dgm:pt>
    <dgm:pt modelId="{D49C579D-8422-4E6A-AFEB-B6E6EB3A8672}" type="parTrans" cxnId="{A8E2F1CD-1E41-4690-9B95-4D7D9F033D30}">
      <dgm:prSet/>
      <dgm:spPr/>
      <dgm:t>
        <a:bodyPr/>
        <a:lstStyle/>
        <a:p>
          <a:endParaRPr lang="en-GB"/>
        </a:p>
      </dgm:t>
    </dgm:pt>
    <dgm:pt modelId="{DDFCB554-2CF8-40E7-827F-37D8967C0E7D}" type="sibTrans" cxnId="{A8E2F1CD-1E41-4690-9B95-4D7D9F033D30}">
      <dgm:prSet/>
      <dgm:spPr/>
      <dgm:t>
        <a:bodyPr/>
        <a:lstStyle/>
        <a:p>
          <a:endParaRPr lang="en-GB" dirty="0"/>
        </a:p>
      </dgm:t>
    </dgm:pt>
    <dgm:pt modelId="{B472AE4B-AE2A-4F17-8C6F-68B9B2CC6056}">
      <dgm:prSet phldrT="[Text]"/>
      <dgm:spPr/>
      <dgm:t>
        <a:bodyPr/>
        <a:lstStyle/>
        <a:p>
          <a:r>
            <a:rPr lang="en-GB" dirty="0"/>
            <a:t>From April 2019</a:t>
          </a:r>
        </a:p>
      </dgm:t>
    </dgm:pt>
    <dgm:pt modelId="{C2C48046-1E6A-40CE-ADD4-FD326DE38FD9}" type="parTrans" cxnId="{094E00AC-8AB3-4ABA-8D05-B024B0B25018}">
      <dgm:prSet/>
      <dgm:spPr/>
      <dgm:t>
        <a:bodyPr/>
        <a:lstStyle/>
        <a:p>
          <a:endParaRPr lang="en-GB"/>
        </a:p>
      </dgm:t>
    </dgm:pt>
    <dgm:pt modelId="{DD068861-EF8C-493C-8D54-24C4F0CC8DDB}" type="sibTrans" cxnId="{094E00AC-8AB3-4ABA-8D05-B024B0B25018}">
      <dgm:prSet/>
      <dgm:spPr/>
      <dgm:t>
        <a:bodyPr/>
        <a:lstStyle/>
        <a:p>
          <a:endParaRPr lang="en-GB" dirty="0"/>
        </a:p>
      </dgm:t>
    </dgm:pt>
    <dgm:pt modelId="{56E8F646-9A56-4C1C-9E83-7A207B57EE67}" type="pres">
      <dgm:prSet presAssocID="{4E6CEE8B-B791-4B0A-9AE4-190259823B1D}" presName="cycle" presStyleCnt="0">
        <dgm:presLayoutVars>
          <dgm:dir/>
          <dgm:resizeHandles val="exact"/>
        </dgm:presLayoutVars>
      </dgm:prSet>
      <dgm:spPr/>
    </dgm:pt>
    <dgm:pt modelId="{70AFA1A1-E3F5-4353-9816-D3730635984B}" type="pres">
      <dgm:prSet presAssocID="{4C9965B7-DB39-4149-B00C-2A375E53DCF4}" presName="node" presStyleLbl="node1" presStyleIdx="0" presStyleCnt="5">
        <dgm:presLayoutVars>
          <dgm:bulletEnabled val="1"/>
        </dgm:presLayoutVars>
      </dgm:prSet>
      <dgm:spPr/>
    </dgm:pt>
    <dgm:pt modelId="{1F4E7189-59E9-4D75-B3F9-B1F42FE4A64B}" type="pres">
      <dgm:prSet presAssocID="{287E0590-4570-461F-A6C2-6BED14450A1A}" presName="sibTrans" presStyleLbl="sibTrans2D1" presStyleIdx="0" presStyleCnt="5"/>
      <dgm:spPr/>
    </dgm:pt>
    <dgm:pt modelId="{4A9E4FD8-DC97-4984-BE49-64DADEA8F86E}" type="pres">
      <dgm:prSet presAssocID="{287E0590-4570-461F-A6C2-6BED14450A1A}" presName="connectorText" presStyleLbl="sibTrans2D1" presStyleIdx="0" presStyleCnt="5"/>
      <dgm:spPr/>
    </dgm:pt>
    <dgm:pt modelId="{35CBDD9B-9B4D-450F-A8F5-775535EB84F4}" type="pres">
      <dgm:prSet presAssocID="{FB3ECD2C-5A02-4561-9BC6-A8C581AD841A}" presName="node" presStyleLbl="node1" presStyleIdx="1" presStyleCnt="5">
        <dgm:presLayoutVars>
          <dgm:bulletEnabled val="1"/>
        </dgm:presLayoutVars>
      </dgm:prSet>
      <dgm:spPr/>
    </dgm:pt>
    <dgm:pt modelId="{7BB461EB-DCD6-4621-8F34-C0258FC22CF4}" type="pres">
      <dgm:prSet presAssocID="{624F9301-3692-4232-ACD3-3FE88AEE32EA}" presName="sibTrans" presStyleLbl="sibTrans2D1" presStyleIdx="1" presStyleCnt="5"/>
      <dgm:spPr/>
    </dgm:pt>
    <dgm:pt modelId="{92299EF7-875F-4C16-96B9-405FF9FCF7FE}" type="pres">
      <dgm:prSet presAssocID="{624F9301-3692-4232-ACD3-3FE88AEE32EA}" presName="connectorText" presStyleLbl="sibTrans2D1" presStyleIdx="1" presStyleCnt="5"/>
      <dgm:spPr/>
    </dgm:pt>
    <dgm:pt modelId="{6279CF77-DFBD-43B5-AC56-6DDC454D3DC4}" type="pres">
      <dgm:prSet presAssocID="{1242921A-A85F-4A74-86BC-5CD790385C1D}" presName="node" presStyleLbl="node1" presStyleIdx="2" presStyleCnt="5">
        <dgm:presLayoutVars>
          <dgm:bulletEnabled val="1"/>
        </dgm:presLayoutVars>
      </dgm:prSet>
      <dgm:spPr/>
    </dgm:pt>
    <dgm:pt modelId="{89E66CDE-E10E-4B8B-AFFE-3289A9C36498}" type="pres">
      <dgm:prSet presAssocID="{A1B1E781-647B-4003-9C3A-6C8C5C297607}" presName="sibTrans" presStyleLbl="sibTrans2D1" presStyleIdx="2" presStyleCnt="5"/>
      <dgm:spPr/>
    </dgm:pt>
    <dgm:pt modelId="{2129E81E-196F-4AED-9F09-A5F85D1B440A}" type="pres">
      <dgm:prSet presAssocID="{A1B1E781-647B-4003-9C3A-6C8C5C297607}" presName="connectorText" presStyleLbl="sibTrans2D1" presStyleIdx="2" presStyleCnt="5"/>
      <dgm:spPr/>
    </dgm:pt>
    <dgm:pt modelId="{5FEAC52E-BEBA-4365-9675-FB2A65DE6DE4}" type="pres">
      <dgm:prSet presAssocID="{5AD6B369-3D80-490B-BD86-474F77023CDA}" presName="node" presStyleLbl="node1" presStyleIdx="3" presStyleCnt="5">
        <dgm:presLayoutVars>
          <dgm:bulletEnabled val="1"/>
        </dgm:presLayoutVars>
      </dgm:prSet>
      <dgm:spPr/>
    </dgm:pt>
    <dgm:pt modelId="{0A615938-512D-42B9-8C08-106ED096526F}" type="pres">
      <dgm:prSet presAssocID="{DDFCB554-2CF8-40E7-827F-37D8967C0E7D}" presName="sibTrans" presStyleLbl="sibTrans2D1" presStyleIdx="3" presStyleCnt="5"/>
      <dgm:spPr/>
    </dgm:pt>
    <dgm:pt modelId="{1F15031C-3A53-4FE4-B815-122253FF4D2B}" type="pres">
      <dgm:prSet presAssocID="{DDFCB554-2CF8-40E7-827F-37D8967C0E7D}" presName="connectorText" presStyleLbl="sibTrans2D1" presStyleIdx="3" presStyleCnt="5"/>
      <dgm:spPr/>
    </dgm:pt>
    <dgm:pt modelId="{01BE9252-86D7-4F14-9E04-2B382B5F59D2}" type="pres">
      <dgm:prSet presAssocID="{B472AE4B-AE2A-4F17-8C6F-68B9B2CC6056}" presName="node" presStyleLbl="node1" presStyleIdx="4" presStyleCnt="5">
        <dgm:presLayoutVars>
          <dgm:bulletEnabled val="1"/>
        </dgm:presLayoutVars>
      </dgm:prSet>
      <dgm:spPr/>
    </dgm:pt>
    <dgm:pt modelId="{1F0702A6-40BB-4F7D-B67A-263C463D9FDD}" type="pres">
      <dgm:prSet presAssocID="{DD068861-EF8C-493C-8D54-24C4F0CC8DDB}" presName="sibTrans" presStyleLbl="sibTrans2D1" presStyleIdx="4" presStyleCnt="5"/>
      <dgm:spPr/>
    </dgm:pt>
    <dgm:pt modelId="{E48FC960-DEC9-4F15-AEFA-84FC09535630}" type="pres">
      <dgm:prSet presAssocID="{DD068861-EF8C-493C-8D54-24C4F0CC8DDB}" presName="connectorText" presStyleLbl="sibTrans2D1" presStyleIdx="4" presStyleCnt="5"/>
      <dgm:spPr/>
    </dgm:pt>
  </dgm:ptLst>
  <dgm:cxnLst>
    <dgm:cxn modelId="{30900431-6B9C-4F89-AD56-5B85DFDC2E83}" type="presOf" srcId="{DD068861-EF8C-493C-8D54-24C4F0CC8DDB}" destId="{1F0702A6-40BB-4F7D-B67A-263C463D9FDD}" srcOrd="0" destOrd="0" presId="urn:microsoft.com/office/officeart/2005/8/layout/cycle2"/>
    <dgm:cxn modelId="{08810E42-2BC2-4F3D-B9B7-B3CC7921D945}" type="presOf" srcId="{4E6CEE8B-B791-4B0A-9AE4-190259823B1D}" destId="{56E8F646-9A56-4C1C-9E83-7A207B57EE67}" srcOrd="0" destOrd="0" presId="urn:microsoft.com/office/officeart/2005/8/layout/cycle2"/>
    <dgm:cxn modelId="{293CF044-92BF-459F-845D-29AE32982A1C}" type="presOf" srcId="{287E0590-4570-461F-A6C2-6BED14450A1A}" destId="{4A9E4FD8-DC97-4984-BE49-64DADEA8F86E}" srcOrd="1" destOrd="0" presId="urn:microsoft.com/office/officeart/2005/8/layout/cycle2"/>
    <dgm:cxn modelId="{E0BD5B45-B878-46EA-A939-1341F1A2032E}" srcId="{4E6CEE8B-B791-4B0A-9AE4-190259823B1D}" destId="{1242921A-A85F-4A74-86BC-5CD790385C1D}" srcOrd="2" destOrd="0" parTransId="{B5C45D7C-9142-4D4F-A0E6-81C0DA994898}" sibTransId="{A1B1E781-647B-4003-9C3A-6C8C5C297607}"/>
    <dgm:cxn modelId="{F7E01767-573E-4753-AE15-2B05D2985D23}" type="presOf" srcId="{5AD6B369-3D80-490B-BD86-474F77023CDA}" destId="{5FEAC52E-BEBA-4365-9675-FB2A65DE6DE4}" srcOrd="0" destOrd="0" presId="urn:microsoft.com/office/officeart/2005/8/layout/cycle2"/>
    <dgm:cxn modelId="{CCAB9E50-F124-45E7-BFE8-B01542CD8C56}" type="presOf" srcId="{FB3ECD2C-5A02-4561-9BC6-A8C581AD841A}" destId="{35CBDD9B-9B4D-450F-A8F5-775535EB84F4}" srcOrd="0" destOrd="0" presId="urn:microsoft.com/office/officeart/2005/8/layout/cycle2"/>
    <dgm:cxn modelId="{0BC89E80-001D-4DD0-A3FD-37BC987921E9}" type="presOf" srcId="{DDFCB554-2CF8-40E7-827F-37D8967C0E7D}" destId="{1F15031C-3A53-4FE4-B815-122253FF4D2B}" srcOrd="1" destOrd="0" presId="urn:microsoft.com/office/officeart/2005/8/layout/cycle2"/>
    <dgm:cxn modelId="{B3E92481-3358-4D70-9693-BBF3F9946FFF}" type="presOf" srcId="{DD068861-EF8C-493C-8D54-24C4F0CC8DDB}" destId="{E48FC960-DEC9-4F15-AEFA-84FC09535630}" srcOrd="1" destOrd="0" presId="urn:microsoft.com/office/officeart/2005/8/layout/cycle2"/>
    <dgm:cxn modelId="{C0979090-F258-42FE-993C-FC5350FB1588}" srcId="{4E6CEE8B-B791-4B0A-9AE4-190259823B1D}" destId="{FB3ECD2C-5A02-4561-9BC6-A8C581AD841A}" srcOrd="1" destOrd="0" parTransId="{BAD777DA-6013-42D2-A7ED-726A4C4423B2}" sibTransId="{624F9301-3692-4232-ACD3-3FE88AEE32EA}"/>
    <dgm:cxn modelId="{79084E97-2305-42CB-B5C0-9518DA85D0C4}" type="presOf" srcId="{1242921A-A85F-4A74-86BC-5CD790385C1D}" destId="{6279CF77-DFBD-43B5-AC56-6DDC454D3DC4}" srcOrd="0" destOrd="0" presId="urn:microsoft.com/office/officeart/2005/8/layout/cycle2"/>
    <dgm:cxn modelId="{094E00AC-8AB3-4ABA-8D05-B024B0B25018}" srcId="{4E6CEE8B-B791-4B0A-9AE4-190259823B1D}" destId="{B472AE4B-AE2A-4F17-8C6F-68B9B2CC6056}" srcOrd="4" destOrd="0" parTransId="{C2C48046-1E6A-40CE-ADD4-FD326DE38FD9}" sibTransId="{DD068861-EF8C-493C-8D54-24C4F0CC8DDB}"/>
    <dgm:cxn modelId="{C9AD0CB6-821C-4F2B-A9F4-D8DCEB944D63}" type="presOf" srcId="{4C9965B7-DB39-4149-B00C-2A375E53DCF4}" destId="{70AFA1A1-E3F5-4353-9816-D3730635984B}" srcOrd="0" destOrd="0" presId="urn:microsoft.com/office/officeart/2005/8/layout/cycle2"/>
    <dgm:cxn modelId="{7A771AB9-F0EA-4DD1-BF92-678699BE1A35}" type="presOf" srcId="{B472AE4B-AE2A-4F17-8C6F-68B9B2CC6056}" destId="{01BE9252-86D7-4F14-9E04-2B382B5F59D2}" srcOrd="0" destOrd="0" presId="urn:microsoft.com/office/officeart/2005/8/layout/cycle2"/>
    <dgm:cxn modelId="{6110C5BD-0234-48E6-980E-2D279D084F31}" type="presOf" srcId="{A1B1E781-647B-4003-9C3A-6C8C5C297607}" destId="{89E66CDE-E10E-4B8B-AFFE-3289A9C36498}" srcOrd="0" destOrd="0" presId="urn:microsoft.com/office/officeart/2005/8/layout/cycle2"/>
    <dgm:cxn modelId="{FAD0EAC7-3193-4487-9124-B2F5F4F9D5D6}" type="presOf" srcId="{624F9301-3692-4232-ACD3-3FE88AEE32EA}" destId="{7BB461EB-DCD6-4621-8F34-C0258FC22CF4}" srcOrd="0" destOrd="0" presId="urn:microsoft.com/office/officeart/2005/8/layout/cycle2"/>
    <dgm:cxn modelId="{A8E2F1CD-1E41-4690-9B95-4D7D9F033D30}" srcId="{4E6CEE8B-B791-4B0A-9AE4-190259823B1D}" destId="{5AD6B369-3D80-490B-BD86-474F77023CDA}" srcOrd="3" destOrd="0" parTransId="{D49C579D-8422-4E6A-AFEB-B6E6EB3A8672}" sibTransId="{DDFCB554-2CF8-40E7-827F-37D8967C0E7D}"/>
    <dgm:cxn modelId="{0467A7D1-D775-49C9-8A82-D9257366EDFE}" type="presOf" srcId="{DDFCB554-2CF8-40E7-827F-37D8967C0E7D}" destId="{0A615938-512D-42B9-8C08-106ED096526F}" srcOrd="0" destOrd="0" presId="urn:microsoft.com/office/officeart/2005/8/layout/cycle2"/>
    <dgm:cxn modelId="{CDAF1BD6-6645-41B2-A743-A310FD77FFEB}" srcId="{4E6CEE8B-B791-4B0A-9AE4-190259823B1D}" destId="{4C9965B7-DB39-4149-B00C-2A375E53DCF4}" srcOrd="0" destOrd="0" parTransId="{330C7314-9225-4A4A-8824-0CBA5D864FA8}" sibTransId="{287E0590-4570-461F-A6C2-6BED14450A1A}"/>
    <dgm:cxn modelId="{B985B3E1-815D-4D10-8254-A3B2833BCA26}" type="presOf" srcId="{624F9301-3692-4232-ACD3-3FE88AEE32EA}" destId="{92299EF7-875F-4C16-96B9-405FF9FCF7FE}" srcOrd="1" destOrd="0" presId="urn:microsoft.com/office/officeart/2005/8/layout/cycle2"/>
    <dgm:cxn modelId="{504BD0E2-45D0-40E3-8619-6E4A57DC75A2}" type="presOf" srcId="{287E0590-4570-461F-A6C2-6BED14450A1A}" destId="{1F4E7189-59E9-4D75-B3F9-B1F42FE4A64B}" srcOrd="0" destOrd="0" presId="urn:microsoft.com/office/officeart/2005/8/layout/cycle2"/>
    <dgm:cxn modelId="{675C4AE3-40AD-4754-AF02-096AEC48C07C}" type="presOf" srcId="{A1B1E781-647B-4003-9C3A-6C8C5C297607}" destId="{2129E81E-196F-4AED-9F09-A5F85D1B440A}" srcOrd="1" destOrd="0" presId="urn:microsoft.com/office/officeart/2005/8/layout/cycle2"/>
    <dgm:cxn modelId="{B1CF5249-64AF-41AA-A8B9-3F7C1DE18448}" type="presParOf" srcId="{56E8F646-9A56-4C1C-9E83-7A207B57EE67}" destId="{70AFA1A1-E3F5-4353-9816-D3730635984B}" srcOrd="0" destOrd="0" presId="urn:microsoft.com/office/officeart/2005/8/layout/cycle2"/>
    <dgm:cxn modelId="{0221C823-6F53-4625-A147-FDEA88D49E24}" type="presParOf" srcId="{56E8F646-9A56-4C1C-9E83-7A207B57EE67}" destId="{1F4E7189-59E9-4D75-B3F9-B1F42FE4A64B}" srcOrd="1" destOrd="0" presId="urn:microsoft.com/office/officeart/2005/8/layout/cycle2"/>
    <dgm:cxn modelId="{D4F089F7-D4CA-42ED-B1DA-E27DBCB1A7CB}" type="presParOf" srcId="{1F4E7189-59E9-4D75-B3F9-B1F42FE4A64B}" destId="{4A9E4FD8-DC97-4984-BE49-64DADEA8F86E}" srcOrd="0" destOrd="0" presId="urn:microsoft.com/office/officeart/2005/8/layout/cycle2"/>
    <dgm:cxn modelId="{3F468514-2275-4F1B-BE63-D91F5B5FF36F}" type="presParOf" srcId="{56E8F646-9A56-4C1C-9E83-7A207B57EE67}" destId="{35CBDD9B-9B4D-450F-A8F5-775535EB84F4}" srcOrd="2" destOrd="0" presId="urn:microsoft.com/office/officeart/2005/8/layout/cycle2"/>
    <dgm:cxn modelId="{37C498E2-82CC-4AF3-8A3A-A42482F5A1E6}" type="presParOf" srcId="{56E8F646-9A56-4C1C-9E83-7A207B57EE67}" destId="{7BB461EB-DCD6-4621-8F34-C0258FC22CF4}" srcOrd="3" destOrd="0" presId="urn:microsoft.com/office/officeart/2005/8/layout/cycle2"/>
    <dgm:cxn modelId="{5006FCD5-64FA-4238-B7C4-DDA2A94AEE7F}" type="presParOf" srcId="{7BB461EB-DCD6-4621-8F34-C0258FC22CF4}" destId="{92299EF7-875F-4C16-96B9-405FF9FCF7FE}" srcOrd="0" destOrd="0" presId="urn:microsoft.com/office/officeart/2005/8/layout/cycle2"/>
    <dgm:cxn modelId="{F541E340-EA7E-4E66-B9A8-B215B66B7BC8}" type="presParOf" srcId="{56E8F646-9A56-4C1C-9E83-7A207B57EE67}" destId="{6279CF77-DFBD-43B5-AC56-6DDC454D3DC4}" srcOrd="4" destOrd="0" presId="urn:microsoft.com/office/officeart/2005/8/layout/cycle2"/>
    <dgm:cxn modelId="{10B06BC0-E053-4414-8FB0-63E40E31FAF3}" type="presParOf" srcId="{56E8F646-9A56-4C1C-9E83-7A207B57EE67}" destId="{89E66CDE-E10E-4B8B-AFFE-3289A9C36498}" srcOrd="5" destOrd="0" presId="urn:microsoft.com/office/officeart/2005/8/layout/cycle2"/>
    <dgm:cxn modelId="{E42CC435-EF6A-4D49-B980-5A0CD19F822D}" type="presParOf" srcId="{89E66CDE-E10E-4B8B-AFFE-3289A9C36498}" destId="{2129E81E-196F-4AED-9F09-A5F85D1B440A}" srcOrd="0" destOrd="0" presId="urn:microsoft.com/office/officeart/2005/8/layout/cycle2"/>
    <dgm:cxn modelId="{91B32384-6509-4931-892E-EA5EA90E5326}" type="presParOf" srcId="{56E8F646-9A56-4C1C-9E83-7A207B57EE67}" destId="{5FEAC52E-BEBA-4365-9675-FB2A65DE6DE4}" srcOrd="6" destOrd="0" presId="urn:microsoft.com/office/officeart/2005/8/layout/cycle2"/>
    <dgm:cxn modelId="{8989156E-BC1A-4C40-B586-BDEF4229141D}" type="presParOf" srcId="{56E8F646-9A56-4C1C-9E83-7A207B57EE67}" destId="{0A615938-512D-42B9-8C08-106ED096526F}" srcOrd="7" destOrd="0" presId="urn:microsoft.com/office/officeart/2005/8/layout/cycle2"/>
    <dgm:cxn modelId="{7966A240-FA04-43E1-8A1A-41F9C52BAAD3}" type="presParOf" srcId="{0A615938-512D-42B9-8C08-106ED096526F}" destId="{1F15031C-3A53-4FE4-B815-122253FF4D2B}" srcOrd="0" destOrd="0" presId="urn:microsoft.com/office/officeart/2005/8/layout/cycle2"/>
    <dgm:cxn modelId="{1F940C48-27BE-4791-A78D-EA76CE03EC17}" type="presParOf" srcId="{56E8F646-9A56-4C1C-9E83-7A207B57EE67}" destId="{01BE9252-86D7-4F14-9E04-2B382B5F59D2}" srcOrd="8" destOrd="0" presId="urn:microsoft.com/office/officeart/2005/8/layout/cycle2"/>
    <dgm:cxn modelId="{5B0B2AC8-2EE9-4165-997D-A49CBCBED8D6}" type="presParOf" srcId="{56E8F646-9A56-4C1C-9E83-7A207B57EE67}" destId="{1F0702A6-40BB-4F7D-B67A-263C463D9FDD}" srcOrd="9" destOrd="0" presId="urn:microsoft.com/office/officeart/2005/8/layout/cycle2"/>
    <dgm:cxn modelId="{9A31A6A4-941A-4BDF-ADF8-4E01B733C82C}" type="presParOf" srcId="{1F0702A6-40BB-4F7D-B67A-263C463D9FDD}" destId="{E48FC960-DEC9-4F15-AEFA-84FC0953563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0C899D-E74A-4BDB-8B9F-F1A77DEA2223}" type="doc">
      <dgm:prSet loTypeId="urn:microsoft.com/office/officeart/2005/8/layout/v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DB6572F9-C31E-484E-B8F5-065583540391}">
      <dgm:prSet phldrT="[Text]"/>
      <dgm:spPr/>
      <dgm:t>
        <a:bodyPr/>
        <a:lstStyle/>
        <a:p>
          <a:r>
            <a:rPr lang="en-GB" dirty="0"/>
            <a:t>What?</a:t>
          </a:r>
        </a:p>
      </dgm:t>
    </dgm:pt>
    <dgm:pt modelId="{D5E32E25-8333-4F38-A84F-8D71A787BB37}" type="parTrans" cxnId="{2126AAB5-A8D2-4463-B55F-468EA96F86A7}">
      <dgm:prSet/>
      <dgm:spPr/>
      <dgm:t>
        <a:bodyPr/>
        <a:lstStyle/>
        <a:p>
          <a:endParaRPr lang="en-GB"/>
        </a:p>
      </dgm:t>
    </dgm:pt>
    <dgm:pt modelId="{12479546-050E-4A25-A5DC-D39CD5043860}" type="sibTrans" cxnId="{2126AAB5-A8D2-4463-B55F-468EA96F86A7}">
      <dgm:prSet/>
      <dgm:spPr/>
      <dgm:t>
        <a:bodyPr/>
        <a:lstStyle/>
        <a:p>
          <a:endParaRPr lang="en-GB"/>
        </a:p>
      </dgm:t>
    </dgm:pt>
    <dgm:pt modelId="{CF46BB95-DE9F-439D-ABF9-67245896A4C3}">
      <dgm:prSet phldrT="[Text]" custT="1"/>
      <dgm:spPr/>
      <dgm:t>
        <a:bodyPr/>
        <a:lstStyle/>
        <a:p>
          <a:r>
            <a:rPr lang="en-GB" sz="2400" dirty="0"/>
            <a:t>VAT, PAYE, employees’ NIC &amp; CIS</a:t>
          </a:r>
        </a:p>
      </dgm:t>
    </dgm:pt>
    <dgm:pt modelId="{69BC6461-A0A4-4BCB-8F47-82EA04CC773E}" type="parTrans" cxnId="{E8A00604-3146-4B54-A2E4-12301FB63358}">
      <dgm:prSet/>
      <dgm:spPr/>
      <dgm:t>
        <a:bodyPr/>
        <a:lstStyle/>
        <a:p>
          <a:endParaRPr lang="en-GB"/>
        </a:p>
      </dgm:t>
    </dgm:pt>
    <dgm:pt modelId="{2449094E-1808-442A-A4ED-46B365BABE97}" type="sibTrans" cxnId="{E8A00604-3146-4B54-A2E4-12301FB63358}">
      <dgm:prSet/>
      <dgm:spPr/>
      <dgm:t>
        <a:bodyPr/>
        <a:lstStyle/>
        <a:p>
          <a:endParaRPr lang="en-GB"/>
        </a:p>
      </dgm:t>
    </dgm:pt>
    <dgm:pt modelId="{BA82AF23-B4AB-464D-A6F2-F3A9E928E8B4}">
      <dgm:prSet phldrT="[Text]"/>
      <dgm:spPr/>
      <dgm:t>
        <a:bodyPr/>
        <a:lstStyle/>
        <a:p>
          <a:r>
            <a:rPr lang="en-GB" dirty="0"/>
            <a:t>HMRC</a:t>
          </a:r>
        </a:p>
      </dgm:t>
    </dgm:pt>
    <dgm:pt modelId="{F11A2C9A-CFB3-42E6-A5F7-F704D1FB892C}" type="parTrans" cxnId="{C8A24344-C53F-4334-B795-2E021CC10524}">
      <dgm:prSet/>
      <dgm:spPr/>
      <dgm:t>
        <a:bodyPr/>
        <a:lstStyle/>
        <a:p>
          <a:endParaRPr lang="en-GB"/>
        </a:p>
      </dgm:t>
    </dgm:pt>
    <dgm:pt modelId="{F9BA5DDE-D5D2-4876-9908-D5838CA2642F}" type="sibTrans" cxnId="{C8A24344-C53F-4334-B795-2E021CC10524}">
      <dgm:prSet/>
      <dgm:spPr/>
      <dgm:t>
        <a:bodyPr/>
        <a:lstStyle/>
        <a:p>
          <a:endParaRPr lang="en-GB"/>
        </a:p>
      </dgm:t>
    </dgm:pt>
    <dgm:pt modelId="{59AB4186-DE34-453E-AD79-7CCDC867E224}">
      <dgm:prSet phldrT="[Text]" custT="1"/>
      <dgm:spPr/>
      <dgm:t>
        <a:bodyPr/>
        <a:lstStyle/>
        <a:p>
          <a:r>
            <a:rPr lang="en-GB" sz="2800" dirty="0"/>
            <a:t>Take priority over banks</a:t>
          </a:r>
        </a:p>
      </dgm:t>
    </dgm:pt>
    <dgm:pt modelId="{DAA65242-237E-4B0F-B699-5BD339501D1E}" type="parTrans" cxnId="{EA2ED43A-2824-4DCA-8054-E4FC7852C551}">
      <dgm:prSet/>
      <dgm:spPr/>
      <dgm:t>
        <a:bodyPr/>
        <a:lstStyle/>
        <a:p>
          <a:endParaRPr lang="en-GB"/>
        </a:p>
      </dgm:t>
    </dgm:pt>
    <dgm:pt modelId="{4D7B950E-C9A1-432F-B0FF-73D294305A91}" type="sibTrans" cxnId="{EA2ED43A-2824-4DCA-8054-E4FC7852C551}">
      <dgm:prSet/>
      <dgm:spPr/>
      <dgm:t>
        <a:bodyPr/>
        <a:lstStyle/>
        <a:p>
          <a:endParaRPr lang="en-GB"/>
        </a:p>
      </dgm:t>
    </dgm:pt>
    <dgm:pt modelId="{B977C1C7-9BED-4BB4-AEF1-630B33F39F93}">
      <dgm:prSet/>
      <dgm:spPr/>
      <dgm:t>
        <a:bodyPr/>
        <a:lstStyle/>
        <a:p>
          <a:r>
            <a:rPr lang="en-GB" dirty="0"/>
            <a:t>Why?</a:t>
          </a:r>
        </a:p>
      </dgm:t>
    </dgm:pt>
    <dgm:pt modelId="{02DEC2A7-817C-4ED3-86FC-CBFBDDEAC7B2}" type="parTrans" cxnId="{5D3C898E-E692-44B6-9651-B0D7762FBA9D}">
      <dgm:prSet/>
      <dgm:spPr/>
      <dgm:t>
        <a:bodyPr/>
        <a:lstStyle/>
        <a:p>
          <a:endParaRPr lang="en-GB"/>
        </a:p>
      </dgm:t>
    </dgm:pt>
    <dgm:pt modelId="{53A7FCAE-AAFD-4AD2-ADBA-E20B68169524}" type="sibTrans" cxnId="{5D3C898E-E692-44B6-9651-B0D7762FBA9D}">
      <dgm:prSet/>
      <dgm:spPr/>
      <dgm:t>
        <a:bodyPr/>
        <a:lstStyle/>
        <a:p>
          <a:endParaRPr lang="en-GB"/>
        </a:p>
      </dgm:t>
    </dgm:pt>
    <dgm:pt modelId="{8DE4D2ED-AB19-4E5B-9DE7-BF329E3ADA9D}">
      <dgm:prSet custT="1"/>
      <dgm:spPr/>
      <dgm:t>
        <a:bodyPr/>
        <a:lstStyle/>
        <a:p>
          <a:r>
            <a:rPr lang="en-GB" sz="2800" dirty="0"/>
            <a:t>Loss of tax</a:t>
          </a:r>
        </a:p>
      </dgm:t>
    </dgm:pt>
    <dgm:pt modelId="{5263F76C-2D97-4A25-9B75-683126796B04}" type="parTrans" cxnId="{FDDBEA9A-5B5A-4D0B-A770-21B3E1F3E94F}">
      <dgm:prSet/>
      <dgm:spPr/>
      <dgm:t>
        <a:bodyPr/>
        <a:lstStyle/>
        <a:p>
          <a:endParaRPr lang="en-GB"/>
        </a:p>
      </dgm:t>
    </dgm:pt>
    <dgm:pt modelId="{FA602913-BD98-4AFE-AD75-54D261DC2FD7}" type="sibTrans" cxnId="{FDDBEA9A-5B5A-4D0B-A770-21B3E1F3E94F}">
      <dgm:prSet/>
      <dgm:spPr/>
      <dgm:t>
        <a:bodyPr/>
        <a:lstStyle/>
        <a:p>
          <a:endParaRPr lang="en-GB"/>
        </a:p>
      </dgm:t>
    </dgm:pt>
    <dgm:pt modelId="{6F64EB73-F7A4-4504-B4C3-AE608D5E3381}" type="pres">
      <dgm:prSet presAssocID="{4D0C899D-E74A-4BDB-8B9F-F1A77DEA2223}" presName="Name0" presStyleCnt="0">
        <dgm:presLayoutVars>
          <dgm:dir/>
          <dgm:animLvl val="lvl"/>
          <dgm:resizeHandles/>
        </dgm:presLayoutVars>
      </dgm:prSet>
      <dgm:spPr/>
    </dgm:pt>
    <dgm:pt modelId="{B4C01DC9-44AB-4715-B8CA-8FD075D378D8}" type="pres">
      <dgm:prSet presAssocID="{B977C1C7-9BED-4BB4-AEF1-630B33F39F93}" presName="linNode" presStyleCnt="0"/>
      <dgm:spPr/>
    </dgm:pt>
    <dgm:pt modelId="{5F043754-2727-433B-87A8-8ED6F21310B7}" type="pres">
      <dgm:prSet presAssocID="{B977C1C7-9BED-4BB4-AEF1-630B33F39F93}" presName="parentShp" presStyleLbl="node1" presStyleIdx="0" presStyleCnt="3" custScaleX="100237" custScaleY="104134" custLinFactNeighborX="234" custLinFactNeighborY="1547">
        <dgm:presLayoutVars>
          <dgm:bulletEnabled val="1"/>
        </dgm:presLayoutVars>
      </dgm:prSet>
      <dgm:spPr/>
    </dgm:pt>
    <dgm:pt modelId="{7708B5B4-D340-40E6-9139-60AF01E69C39}" type="pres">
      <dgm:prSet presAssocID="{B977C1C7-9BED-4BB4-AEF1-630B33F39F93}" presName="childShp" presStyleLbl="bgAccFollowNode1" presStyleIdx="0" presStyleCnt="3">
        <dgm:presLayoutVars>
          <dgm:bulletEnabled val="1"/>
        </dgm:presLayoutVars>
      </dgm:prSet>
      <dgm:spPr/>
    </dgm:pt>
    <dgm:pt modelId="{3E8E4F50-343A-40E7-822D-16D7B8E3A8AC}" type="pres">
      <dgm:prSet presAssocID="{53A7FCAE-AAFD-4AD2-ADBA-E20B68169524}" presName="spacing" presStyleCnt="0"/>
      <dgm:spPr/>
    </dgm:pt>
    <dgm:pt modelId="{7B397D6B-32D5-4965-A480-C16ACEAF0CC9}" type="pres">
      <dgm:prSet presAssocID="{DB6572F9-C31E-484E-B8F5-065583540391}" presName="linNode" presStyleCnt="0"/>
      <dgm:spPr/>
    </dgm:pt>
    <dgm:pt modelId="{D46B130F-CCAF-4EEC-9946-AA2E8762D6C7}" type="pres">
      <dgm:prSet presAssocID="{DB6572F9-C31E-484E-B8F5-065583540391}" presName="parentShp" presStyleLbl="node1" presStyleIdx="1" presStyleCnt="3">
        <dgm:presLayoutVars>
          <dgm:bulletEnabled val="1"/>
        </dgm:presLayoutVars>
      </dgm:prSet>
      <dgm:spPr/>
    </dgm:pt>
    <dgm:pt modelId="{BB058480-AAE9-4E92-9F9F-6BF3BBDFAFDC}" type="pres">
      <dgm:prSet presAssocID="{DB6572F9-C31E-484E-B8F5-065583540391}" presName="childShp" presStyleLbl="bgAccFollowNode1" presStyleIdx="1" presStyleCnt="3">
        <dgm:presLayoutVars>
          <dgm:bulletEnabled val="1"/>
        </dgm:presLayoutVars>
      </dgm:prSet>
      <dgm:spPr/>
    </dgm:pt>
    <dgm:pt modelId="{B0533616-A132-4C43-9936-E15638AE4BD7}" type="pres">
      <dgm:prSet presAssocID="{12479546-050E-4A25-A5DC-D39CD5043860}" presName="spacing" presStyleCnt="0"/>
      <dgm:spPr/>
    </dgm:pt>
    <dgm:pt modelId="{8A2A44B7-6F58-464C-8717-BC5E9A0316A6}" type="pres">
      <dgm:prSet presAssocID="{BA82AF23-B4AB-464D-A6F2-F3A9E928E8B4}" presName="linNode" presStyleCnt="0"/>
      <dgm:spPr/>
    </dgm:pt>
    <dgm:pt modelId="{7F9851C9-13CE-4F2A-BCCA-B91089669F1D}" type="pres">
      <dgm:prSet presAssocID="{BA82AF23-B4AB-464D-A6F2-F3A9E928E8B4}" presName="parentShp" presStyleLbl="node1" presStyleIdx="2" presStyleCnt="3">
        <dgm:presLayoutVars>
          <dgm:bulletEnabled val="1"/>
        </dgm:presLayoutVars>
      </dgm:prSet>
      <dgm:spPr/>
    </dgm:pt>
    <dgm:pt modelId="{0E6B31A6-362C-4675-B56D-4438DD5214CD}" type="pres">
      <dgm:prSet presAssocID="{BA82AF23-B4AB-464D-A6F2-F3A9E928E8B4}" presName="childShp" presStyleLbl="bgAccFollowNode1" presStyleIdx="2" presStyleCnt="3" custScaleY="169019">
        <dgm:presLayoutVars>
          <dgm:bulletEnabled val="1"/>
        </dgm:presLayoutVars>
      </dgm:prSet>
      <dgm:spPr/>
    </dgm:pt>
  </dgm:ptLst>
  <dgm:cxnLst>
    <dgm:cxn modelId="{E8A00604-3146-4B54-A2E4-12301FB63358}" srcId="{DB6572F9-C31E-484E-B8F5-065583540391}" destId="{CF46BB95-DE9F-439D-ABF9-67245896A4C3}" srcOrd="0" destOrd="0" parTransId="{69BC6461-A0A4-4BCB-8F47-82EA04CC773E}" sibTransId="{2449094E-1808-442A-A4ED-46B365BABE97}"/>
    <dgm:cxn modelId="{B3FEE00E-032C-4EFE-9C58-C45B9ABB6356}" type="presOf" srcId="{8DE4D2ED-AB19-4E5B-9DE7-BF329E3ADA9D}" destId="{7708B5B4-D340-40E6-9139-60AF01E69C39}" srcOrd="0" destOrd="0" presId="urn:microsoft.com/office/officeart/2005/8/layout/vList6"/>
    <dgm:cxn modelId="{BA3B6C36-907A-4715-8C05-1F943473788C}" type="presOf" srcId="{BA82AF23-B4AB-464D-A6F2-F3A9E928E8B4}" destId="{7F9851C9-13CE-4F2A-BCCA-B91089669F1D}" srcOrd="0" destOrd="0" presId="urn:microsoft.com/office/officeart/2005/8/layout/vList6"/>
    <dgm:cxn modelId="{EA2ED43A-2824-4DCA-8054-E4FC7852C551}" srcId="{BA82AF23-B4AB-464D-A6F2-F3A9E928E8B4}" destId="{59AB4186-DE34-453E-AD79-7CCDC867E224}" srcOrd="0" destOrd="0" parTransId="{DAA65242-237E-4B0F-B699-5BD339501D1E}" sibTransId="{4D7B950E-C9A1-432F-B0FF-73D294305A91}"/>
    <dgm:cxn modelId="{49AF8361-86C0-4CB8-83DC-825946B14E9D}" type="presOf" srcId="{B977C1C7-9BED-4BB4-AEF1-630B33F39F93}" destId="{5F043754-2727-433B-87A8-8ED6F21310B7}" srcOrd="0" destOrd="0" presId="urn:microsoft.com/office/officeart/2005/8/layout/vList6"/>
    <dgm:cxn modelId="{C8A24344-C53F-4334-B795-2E021CC10524}" srcId="{4D0C899D-E74A-4BDB-8B9F-F1A77DEA2223}" destId="{BA82AF23-B4AB-464D-A6F2-F3A9E928E8B4}" srcOrd="2" destOrd="0" parTransId="{F11A2C9A-CFB3-42E6-A5F7-F704D1FB892C}" sibTransId="{F9BA5DDE-D5D2-4876-9908-D5838CA2642F}"/>
    <dgm:cxn modelId="{7C418D6D-313E-48FB-802A-8D92E1C0E100}" type="presOf" srcId="{4D0C899D-E74A-4BDB-8B9F-F1A77DEA2223}" destId="{6F64EB73-F7A4-4504-B4C3-AE608D5E3381}" srcOrd="0" destOrd="0" presId="urn:microsoft.com/office/officeart/2005/8/layout/vList6"/>
    <dgm:cxn modelId="{5D3C898E-E692-44B6-9651-B0D7762FBA9D}" srcId="{4D0C899D-E74A-4BDB-8B9F-F1A77DEA2223}" destId="{B977C1C7-9BED-4BB4-AEF1-630B33F39F93}" srcOrd="0" destOrd="0" parTransId="{02DEC2A7-817C-4ED3-86FC-CBFBDDEAC7B2}" sibTransId="{53A7FCAE-AAFD-4AD2-ADBA-E20B68169524}"/>
    <dgm:cxn modelId="{FDDBEA9A-5B5A-4D0B-A770-21B3E1F3E94F}" srcId="{B977C1C7-9BED-4BB4-AEF1-630B33F39F93}" destId="{8DE4D2ED-AB19-4E5B-9DE7-BF329E3ADA9D}" srcOrd="0" destOrd="0" parTransId="{5263F76C-2D97-4A25-9B75-683126796B04}" sibTransId="{FA602913-BD98-4AFE-AD75-54D261DC2FD7}"/>
    <dgm:cxn modelId="{2126AAB5-A8D2-4463-B55F-468EA96F86A7}" srcId="{4D0C899D-E74A-4BDB-8B9F-F1A77DEA2223}" destId="{DB6572F9-C31E-484E-B8F5-065583540391}" srcOrd="1" destOrd="0" parTransId="{D5E32E25-8333-4F38-A84F-8D71A787BB37}" sibTransId="{12479546-050E-4A25-A5DC-D39CD5043860}"/>
    <dgm:cxn modelId="{C0E114E0-37AB-4918-BBB4-00C0A401F71B}" type="presOf" srcId="{DB6572F9-C31E-484E-B8F5-065583540391}" destId="{D46B130F-CCAF-4EEC-9946-AA2E8762D6C7}" srcOrd="0" destOrd="0" presId="urn:microsoft.com/office/officeart/2005/8/layout/vList6"/>
    <dgm:cxn modelId="{BDD764EA-3763-4D57-8633-3D6CAAC6680C}" type="presOf" srcId="{CF46BB95-DE9F-439D-ABF9-67245896A4C3}" destId="{BB058480-AAE9-4E92-9F9F-6BF3BBDFAFDC}" srcOrd="0" destOrd="0" presId="urn:microsoft.com/office/officeart/2005/8/layout/vList6"/>
    <dgm:cxn modelId="{EE2EC3F2-76C4-488F-ADCF-8F21D9532CBA}" type="presOf" srcId="{59AB4186-DE34-453E-AD79-7CCDC867E224}" destId="{0E6B31A6-362C-4675-B56D-4438DD5214CD}" srcOrd="0" destOrd="0" presId="urn:microsoft.com/office/officeart/2005/8/layout/vList6"/>
    <dgm:cxn modelId="{FB3D9E21-8D0E-40BA-9129-71DF52BE4060}" type="presParOf" srcId="{6F64EB73-F7A4-4504-B4C3-AE608D5E3381}" destId="{B4C01DC9-44AB-4715-B8CA-8FD075D378D8}" srcOrd="0" destOrd="0" presId="urn:microsoft.com/office/officeart/2005/8/layout/vList6"/>
    <dgm:cxn modelId="{073C0720-A5AE-49A5-AF17-55E1BAE98611}" type="presParOf" srcId="{B4C01DC9-44AB-4715-B8CA-8FD075D378D8}" destId="{5F043754-2727-433B-87A8-8ED6F21310B7}" srcOrd="0" destOrd="0" presId="urn:microsoft.com/office/officeart/2005/8/layout/vList6"/>
    <dgm:cxn modelId="{98B7A01D-FC14-4B31-844A-BB2327575CD9}" type="presParOf" srcId="{B4C01DC9-44AB-4715-B8CA-8FD075D378D8}" destId="{7708B5B4-D340-40E6-9139-60AF01E69C39}" srcOrd="1" destOrd="0" presId="urn:microsoft.com/office/officeart/2005/8/layout/vList6"/>
    <dgm:cxn modelId="{688968CC-1805-46F3-99F2-9E9D43F5A320}" type="presParOf" srcId="{6F64EB73-F7A4-4504-B4C3-AE608D5E3381}" destId="{3E8E4F50-343A-40E7-822D-16D7B8E3A8AC}" srcOrd="1" destOrd="0" presId="urn:microsoft.com/office/officeart/2005/8/layout/vList6"/>
    <dgm:cxn modelId="{EEDF0D17-2509-4FB9-9661-AB357CFDC94F}" type="presParOf" srcId="{6F64EB73-F7A4-4504-B4C3-AE608D5E3381}" destId="{7B397D6B-32D5-4965-A480-C16ACEAF0CC9}" srcOrd="2" destOrd="0" presId="urn:microsoft.com/office/officeart/2005/8/layout/vList6"/>
    <dgm:cxn modelId="{6FABA2FF-8A81-46ED-B05E-B1909226DF22}" type="presParOf" srcId="{7B397D6B-32D5-4965-A480-C16ACEAF0CC9}" destId="{D46B130F-CCAF-4EEC-9946-AA2E8762D6C7}" srcOrd="0" destOrd="0" presId="urn:microsoft.com/office/officeart/2005/8/layout/vList6"/>
    <dgm:cxn modelId="{F9B44D98-5482-478E-B32B-1DD0882C322C}" type="presParOf" srcId="{7B397D6B-32D5-4965-A480-C16ACEAF0CC9}" destId="{BB058480-AAE9-4E92-9F9F-6BF3BBDFAFDC}" srcOrd="1" destOrd="0" presId="urn:microsoft.com/office/officeart/2005/8/layout/vList6"/>
    <dgm:cxn modelId="{D6867571-169B-4CDC-8974-254E1604F40F}" type="presParOf" srcId="{6F64EB73-F7A4-4504-B4C3-AE608D5E3381}" destId="{B0533616-A132-4C43-9936-E15638AE4BD7}" srcOrd="3" destOrd="0" presId="urn:microsoft.com/office/officeart/2005/8/layout/vList6"/>
    <dgm:cxn modelId="{2912303B-BBF1-430A-8A1A-814BF69BDB57}" type="presParOf" srcId="{6F64EB73-F7A4-4504-B4C3-AE608D5E3381}" destId="{8A2A44B7-6F58-464C-8717-BC5E9A0316A6}" srcOrd="4" destOrd="0" presId="urn:microsoft.com/office/officeart/2005/8/layout/vList6"/>
    <dgm:cxn modelId="{7D903D4A-8082-4895-8B38-141CEA9080DF}" type="presParOf" srcId="{8A2A44B7-6F58-464C-8717-BC5E9A0316A6}" destId="{7F9851C9-13CE-4F2A-BCCA-B91089669F1D}" srcOrd="0" destOrd="0" presId="urn:microsoft.com/office/officeart/2005/8/layout/vList6"/>
    <dgm:cxn modelId="{3617C327-3BB3-4EA8-8039-BB4E31108C03}" type="presParOf" srcId="{8A2A44B7-6F58-464C-8717-BC5E9A0316A6}" destId="{0E6B31A6-362C-4675-B56D-4438DD5214C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74CE33-1B07-4350-AB24-3669E409356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DB1BD43-182B-416E-B09A-21A5CB6CCC6E}">
      <dgm:prSet/>
      <dgm:spPr/>
      <dgm:t>
        <a:bodyPr/>
        <a:lstStyle/>
        <a:p>
          <a:pPr rtl="0"/>
          <a:r>
            <a:rPr lang="en-GB" dirty="0"/>
            <a:t>Small trading exemption</a:t>
          </a:r>
        </a:p>
      </dgm:t>
    </dgm:pt>
    <dgm:pt modelId="{53B14ADD-9C7B-4EBF-8B8A-AD6154365EB1}" type="parTrans" cxnId="{390A5B87-F480-40B4-827C-E489355B6F4F}">
      <dgm:prSet/>
      <dgm:spPr/>
      <dgm:t>
        <a:bodyPr/>
        <a:lstStyle/>
        <a:p>
          <a:endParaRPr lang="en-GB"/>
        </a:p>
      </dgm:t>
    </dgm:pt>
    <dgm:pt modelId="{CD752DB3-EBFC-4536-A393-A5102C8A6443}" type="sibTrans" cxnId="{390A5B87-F480-40B4-827C-E489355B6F4F}">
      <dgm:prSet/>
      <dgm:spPr/>
      <dgm:t>
        <a:bodyPr/>
        <a:lstStyle/>
        <a:p>
          <a:endParaRPr lang="en-GB"/>
        </a:p>
      </dgm:t>
    </dgm:pt>
    <dgm:pt modelId="{2474D729-1AE5-4E82-AE21-C7B0354D007A}">
      <dgm:prSet custT="1"/>
      <dgm:spPr/>
      <dgm:t>
        <a:bodyPr/>
        <a:lstStyle/>
        <a:p>
          <a:pPr rtl="0"/>
          <a:r>
            <a:rPr lang="en-GB" sz="3200" dirty="0"/>
            <a:t>£5,000 and £50,000 limits up to £8,000 and £80,000</a:t>
          </a:r>
        </a:p>
      </dgm:t>
    </dgm:pt>
    <dgm:pt modelId="{659C8CC5-2039-4BD4-A163-CB9EED3C1238}" type="parTrans" cxnId="{AF8F80DB-419B-47B4-8FB9-E1F739F3D963}">
      <dgm:prSet/>
      <dgm:spPr/>
      <dgm:t>
        <a:bodyPr/>
        <a:lstStyle/>
        <a:p>
          <a:endParaRPr lang="en-GB"/>
        </a:p>
      </dgm:t>
    </dgm:pt>
    <dgm:pt modelId="{ECB6A879-8412-46A9-A346-D97965B1C9A4}" type="sibTrans" cxnId="{AF8F80DB-419B-47B4-8FB9-E1F739F3D963}">
      <dgm:prSet/>
      <dgm:spPr/>
      <dgm:t>
        <a:bodyPr/>
        <a:lstStyle/>
        <a:p>
          <a:endParaRPr lang="en-GB"/>
        </a:p>
      </dgm:t>
    </dgm:pt>
    <dgm:pt modelId="{2BE62334-9BE7-4050-972A-FC29CFFAE08C}">
      <dgm:prSet custT="1"/>
      <dgm:spPr/>
      <dgm:t>
        <a:bodyPr/>
        <a:lstStyle/>
        <a:p>
          <a:pPr rtl="0"/>
          <a:r>
            <a:rPr lang="en-GB" sz="3200" dirty="0"/>
            <a:t>From April 2019</a:t>
          </a:r>
        </a:p>
      </dgm:t>
    </dgm:pt>
    <dgm:pt modelId="{5101F0CF-F81B-4765-B7A2-A08009715F82}" type="parTrans" cxnId="{6D744040-D916-43BD-BE8A-D493B648B482}">
      <dgm:prSet/>
      <dgm:spPr/>
    </dgm:pt>
    <dgm:pt modelId="{31B13D93-256B-44DB-B25A-97315704B0C6}" type="sibTrans" cxnId="{6D744040-D916-43BD-BE8A-D493B648B482}">
      <dgm:prSet/>
      <dgm:spPr/>
    </dgm:pt>
    <dgm:pt modelId="{BC627B80-C0BE-4D08-9C1E-8983884108A4}" type="pres">
      <dgm:prSet presAssocID="{B774CE33-1B07-4350-AB24-3669E409356D}" presName="Name0" presStyleCnt="0">
        <dgm:presLayoutVars>
          <dgm:dir/>
          <dgm:animLvl val="lvl"/>
          <dgm:resizeHandles val="exact"/>
        </dgm:presLayoutVars>
      </dgm:prSet>
      <dgm:spPr/>
    </dgm:pt>
    <dgm:pt modelId="{C126118D-0DE0-4DB2-845A-F8DB8379325B}" type="pres">
      <dgm:prSet presAssocID="{4DB1BD43-182B-416E-B09A-21A5CB6CCC6E}" presName="linNode" presStyleCnt="0"/>
      <dgm:spPr/>
    </dgm:pt>
    <dgm:pt modelId="{FF573D9B-8297-43E6-AAAA-0FD0DE783C1B}" type="pres">
      <dgm:prSet presAssocID="{4DB1BD43-182B-416E-B09A-21A5CB6CCC6E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C390AA14-83C6-47FE-A52D-A18860DA1CAF}" type="pres">
      <dgm:prSet presAssocID="{4DB1BD43-182B-416E-B09A-21A5CB6CCC6E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6D744040-D916-43BD-BE8A-D493B648B482}" srcId="{4DB1BD43-182B-416E-B09A-21A5CB6CCC6E}" destId="{2BE62334-9BE7-4050-972A-FC29CFFAE08C}" srcOrd="1" destOrd="0" parTransId="{5101F0CF-F81B-4765-B7A2-A08009715F82}" sibTransId="{31B13D93-256B-44DB-B25A-97315704B0C6}"/>
    <dgm:cxn modelId="{2F78415A-B013-4B0E-811D-8079B6DCD802}" type="presOf" srcId="{2BE62334-9BE7-4050-972A-FC29CFFAE08C}" destId="{C390AA14-83C6-47FE-A52D-A18860DA1CAF}" srcOrd="0" destOrd="1" presId="urn:microsoft.com/office/officeart/2005/8/layout/vList5"/>
    <dgm:cxn modelId="{50045882-022A-4A44-B144-790D7E2FBE8F}" type="presOf" srcId="{2474D729-1AE5-4E82-AE21-C7B0354D007A}" destId="{C390AA14-83C6-47FE-A52D-A18860DA1CAF}" srcOrd="0" destOrd="0" presId="urn:microsoft.com/office/officeart/2005/8/layout/vList5"/>
    <dgm:cxn modelId="{3251DF84-3334-47CD-9897-A7613CF89DF5}" type="presOf" srcId="{4DB1BD43-182B-416E-B09A-21A5CB6CCC6E}" destId="{FF573D9B-8297-43E6-AAAA-0FD0DE783C1B}" srcOrd="0" destOrd="0" presId="urn:microsoft.com/office/officeart/2005/8/layout/vList5"/>
    <dgm:cxn modelId="{390A5B87-F480-40B4-827C-E489355B6F4F}" srcId="{B774CE33-1B07-4350-AB24-3669E409356D}" destId="{4DB1BD43-182B-416E-B09A-21A5CB6CCC6E}" srcOrd="0" destOrd="0" parTransId="{53B14ADD-9C7B-4EBF-8B8A-AD6154365EB1}" sibTransId="{CD752DB3-EBFC-4536-A393-A5102C8A6443}"/>
    <dgm:cxn modelId="{AF8F80DB-419B-47B4-8FB9-E1F739F3D963}" srcId="{4DB1BD43-182B-416E-B09A-21A5CB6CCC6E}" destId="{2474D729-1AE5-4E82-AE21-C7B0354D007A}" srcOrd="0" destOrd="0" parTransId="{659C8CC5-2039-4BD4-A163-CB9EED3C1238}" sibTransId="{ECB6A879-8412-46A9-A346-D97965B1C9A4}"/>
    <dgm:cxn modelId="{4C61E9E1-185B-4C60-8D10-5BCB434CA653}" type="presOf" srcId="{B774CE33-1B07-4350-AB24-3669E409356D}" destId="{BC627B80-C0BE-4D08-9C1E-8983884108A4}" srcOrd="0" destOrd="0" presId="urn:microsoft.com/office/officeart/2005/8/layout/vList5"/>
    <dgm:cxn modelId="{2A63C026-B2A2-4109-AA92-EE274CDB2BE4}" type="presParOf" srcId="{BC627B80-C0BE-4D08-9C1E-8983884108A4}" destId="{C126118D-0DE0-4DB2-845A-F8DB8379325B}" srcOrd="0" destOrd="0" presId="urn:microsoft.com/office/officeart/2005/8/layout/vList5"/>
    <dgm:cxn modelId="{4BDED865-3FCB-4122-9955-3CF1821888AE}" type="presParOf" srcId="{C126118D-0DE0-4DB2-845A-F8DB8379325B}" destId="{FF573D9B-8297-43E6-AAAA-0FD0DE783C1B}" srcOrd="0" destOrd="0" presId="urn:microsoft.com/office/officeart/2005/8/layout/vList5"/>
    <dgm:cxn modelId="{1E28C78F-09EF-4831-B131-DC6E7ACD91F5}" type="presParOf" srcId="{C126118D-0DE0-4DB2-845A-F8DB8379325B}" destId="{C390AA14-83C6-47FE-A52D-A18860DA1C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C958A-C35F-4AB5-8BC8-AF1316566C1E}">
      <dsp:nvSpPr>
        <dsp:cNvPr id="0" name=""/>
        <dsp:cNvSpPr/>
      </dsp:nvSpPr>
      <dsp:spPr>
        <a:xfrm>
          <a:off x="0" y="68650"/>
          <a:ext cx="7416824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Increases to the personal allowance and basic rate band</a:t>
          </a:r>
        </a:p>
      </dsp:txBody>
      <dsp:txXfrm>
        <a:off x="26930" y="95580"/>
        <a:ext cx="7362964" cy="497795"/>
      </dsp:txXfrm>
    </dsp:sp>
    <dsp:sp modelId="{13A76DDC-0F42-4BAA-9CD7-1D440FB50C0F}">
      <dsp:nvSpPr>
        <dsp:cNvPr id="0" name=""/>
        <dsp:cNvSpPr/>
      </dsp:nvSpPr>
      <dsp:spPr>
        <a:xfrm>
          <a:off x="0" y="1512169"/>
          <a:ext cx="7416824" cy="5516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Increase in the Annual Investment Allowance</a:t>
          </a:r>
        </a:p>
      </dsp:txBody>
      <dsp:txXfrm>
        <a:off x="26930" y="1539099"/>
        <a:ext cx="7362964" cy="497795"/>
      </dsp:txXfrm>
    </dsp:sp>
    <dsp:sp modelId="{4D544EF3-8DD4-4EB8-A568-65C38955CFE5}">
      <dsp:nvSpPr>
        <dsp:cNvPr id="0" name=""/>
        <dsp:cNvSpPr/>
      </dsp:nvSpPr>
      <dsp:spPr>
        <a:xfrm>
          <a:off x="0" y="1238200"/>
          <a:ext cx="7416824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84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800" kern="1200" dirty="0"/>
        </a:p>
      </dsp:txBody>
      <dsp:txXfrm>
        <a:off x="0" y="1238200"/>
        <a:ext cx="7416824" cy="380880"/>
      </dsp:txXfrm>
    </dsp:sp>
    <dsp:sp modelId="{A220E2CC-DA96-4BB6-A1B5-02360965D60F}">
      <dsp:nvSpPr>
        <dsp:cNvPr id="0" name=""/>
        <dsp:cNvSpPr/>
      </dsp:nvSpPr>
      <dsp:spPr>
        <a:xfrm>
          <a:off x="0" y="2880318"/>
          <a:ext cx="7416824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Proposed changes to Entrepreneurs’ Relief</a:t>
          </a:r>
        </a:p>
      </dsp:txBody>
      <dsp:txXfrm>
        <a:off x="26930" y="2907248"/>
        <a:ext cx="7362964" cy="497795"/>
      </dsp:txXfrm>
    </dsp:sp>
    <dsp:sp modelId="{0F06DD71-CFBF-4D11-A84B-F37B73EC6DE2}">
      <dsp:nvSpPr>
        <dsp:cNvPr id="0" name=""/>
        <dsp:cNvSpPr/>
      </dsp:nvSpPr>
      <dsp:spPr>
        <a:xfrm>
          <a:off x="0" y="2170735"/>
          <a:ext cx="7416824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84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800" kern="1200" dirty="0"/>
        </a:p>
      </dsp:txBody>
      <dsp:txXfrm>
        <a:off x="0" y="2170735"/>
        <a:ext cx="7416824" cy="380880"/>
      </dsp:txXfrm>
    </dsp:sp>
    <dsp:sp modelId="{37A87547-37CE-427F-880F-992B56F29057}">
      <dsp:nvSpPr>
        <dsp:cNvPr id="0" name=""/>
        <dsp:cNvSpPr/>
      </dsp:nvSpPr>
      <dsp:spPr>
        <a:xfrm>
          <a:off x="0" y="792088"/>
          <a:ext cx="7416824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kern="1200" dirty="0"/>
            <a:t>IR35 for private sector to be amended</a:t>
          </a:r>
        </a:p>
      </dsp:txBody>
      <dsp:txXfrm>
        <a:off x="26930" y="819018"/>
        <a:ext cx="7362964" cy="497795"/>
      </dsp:txXfrm>
    </dsp:sp>
    <dsp:sp modelId="{C2754A3B-3484-479E-BCF9-683E898C5024}">
      <dsp:nvSpPr>
        <dsp:cNvPr id="0" name=""/>
        <dsp:cNvSpPr/>
      </dsp:nvSpPr>
      <dsp:spPr>
        <a:xfrm>
          <a:off x="0" y="3103270"/>
          <a:ext cx="7416824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84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800" kern="1200" dirty="0"/>
        </a:p>
      </dsp:txBody>
      <dsp:txXfrm>
        <a:off x="0" y="3103270"/>
        <a:ext cx="7416824" cy="380880"/>
      </dsp:txXfrm>
    </dsp:sp>
    <dsp:sp modelId="{5355DE81-15C9-4903-A19A-B7F0E543ECCD}">
      <dsp:nvSpPr>
        <dsp:cNvPr id="0" name=""/>
        <dsp:cNvSpPr/>
      </dsp:nvSpPr>
      <dsp:spPr>
        <a:xfrm>
          <a:off x="0" y="2232247"/>
          <a:ext cx="7416824" cy="5516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VAT limits frozen for two years</a:t>
          </a:r>
        </a:p>
      </dsp:txBody>
      <dsp:txXfrm>
        <a:off x="26930" y="2259177"/>
        <a:ext cx="7362964" cy="4977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BCA0B-3055-4BA4-8735-FCC85F4E5F0F}">
      <dsp:nvSpPr>
        <dsp:cNvPr id="0" name=""/>
        <dsp:cNvSpPr/>
      </dsp:nvSpPr>
      <dsp:spPr>
        <a:xfrm rot="5400000">
          <a:off x="2780860" y="-728204"/>
          <a:ext cx="1489300" cy="331812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Annual exemption 2019/20 £12,000</a:t>
          </a:r>
        </a:p>
      </dsp:txBody>
      <dsp:txXfrm rot="-5400000">
        <a:off x="1866446" y="258912"/>
        <a:ext cx="3245426" cy="1343896"/>
      </dsp:txXfrm>
    </dsp:sp>
    <dsp:sp modelId="{2F5644FB-16A7-466F-B537-936462C3A916}">
      <dsp:nvSpPr>
        <dsp:cNvPr id="0" name=""/>
        <dsp:cNvSpPr/>
      </dsp:nvSpPr>
      <dsp:spPr>
        <a:xfrm>
          <a:off x="0" y="46"/>
          <a:ext cx="1866447" cy="18616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b="1" kern="1200" dirty="0"/>
            <a:t>CGT</a:t>
          </a:r>
          <a:endParaRPr lang="en-GB" sz="4600" kern="1200" dirty="0"/>
        </a:p>
      </dsp:txBody>
      <dsp:txXfrm>
        <a:off x="90877" y="90923"/>
        <a:ext cx="1684693" cy="1679871"/>
      </dsp:txXfrm>
    </dsp:sp>
    <dsp:sp modelId="{F6BC8BF5-F090-4E70-928D-D793463F923A}">
      <dsp:nvSpPr>
        <dsp:cNvPr id="0" name=""/>
        <dsp:cNvSpPr/>
      </dsp:nvSpPr>
      <dsp:spPr>
        <a:xfrm rot="5400000">
          <a:off x="2780860" y="1226501"/>
          <a:ext cx="1489300" cy="331812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10% &amp; 20% for 2019/20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NOT for residential property</a:t>
          </a:r>
        </a:p>
      </dsp:txBody>
      <dsp:txXfrm rot="-5400000">
        <a:off x="1866446" y="2213617"/>
        <a:ext cx="3245426" cy="1343896"/>
      </dsp:txXfrm>
    </dsp:sp>
    <dsp:sp modelId="{CA578137-4D5E-4427-ADFB-3D42091BD97A}">
      <dsp:nvSpPr>
        <dsp:cNvPr id="0" name=""/>
        <dsp:cNvSpPr/>
      </dsp:nvSpPr>
      <dsp:spPr>
        <a:xfrm>
          <a:off x="0" y="1954753"/>
          <a:ext cx="1866447" cy="18616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Rates</a:t>
          </a:r>
        </a:p>
      </dsp:txBody>
      <dsp:txXfrm>
        <a:off x="90877" y="2045630"/>
        <a:ext cx="1684693" cy="16798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BCA0B-3055-4BA4-8735-FCC85F4E5F0F}">
      <dsp:nvSpPr>
        <dsp:cNvPr id="0" name=""/>
        <dsp:cNvSpPr/>
      </dsp:nvSpPr>
      <dsp:spPr>
        <a:xfrm rot="5400000">
          <a:off x="4238498" y="-936434"/>
          <a:ext cx="2715260" cy="526694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285750" lvl="1" indent="-285750" algn="l" defTabSz="2355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5300" kern="1200" dirty="0"/>
            <a:t>Nil rate band remains frozen to 5 April 2021</a:t>
          </a:r>
        </a:p>
      </dsp:txBody>
      <dsp:txXfrm rot="-5400000">
        <a:off x="2962656" y="471956"/>
        <a:ext cx="5134396" cy="2450164"/>
      </dsp:txXfrm>
    </dsp:sp>
    <dsp:sp modelId="{2F5644FB-16A7-466F-B537-936462C3A916}">
      <dsp:nvSpPr>
        <dsp:cNvPr id="0" name=""/>
        <dsp:cNvSpPr/>
      </dsp:nvSpPr>
      <dsp:spPr>
        <a:xfrm>
          <a:off x="0" y="0"/>
          <a:ext cx="2962656" cy="33940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IHT</a:t>
          </a:r>
        </a:p>
      </dsp:txBody>
      <dsp:txXfrm>
        <a:off x="144625" y="144625"/>
        <a:ext cx="2673406" cy="310482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8D4D4-4F2F-4081-81B8-3ABA5AD58B6F}">
      <dsp:nvSpPr>
        <dsp:cNvPr id="0" name=""/>
        <dsp:cNvSpPr/>
      </dsp:nvSpPr>
      <dsp:spPr>
        <a:xfrm rot="5400000">
          <a:off x="-202701" y="203818"/>
          <a:ext cx="1351340" cy="94593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1</a:t>
          </a:r>
        </a:p>
      </dsp:txBody>
      <dsp:txXfrm rot="-5400000">
        <a:off x="0" y="474086"/>
        <a:ext cx="945938" cy="405402"/>
      </dsp:txXfrm>
    </dsp:sp>
    <dsp:sp modelId="{6E8A76F7-D7DE-4793-BB3F-A8EA9515F099}">
      <dsp:nvSpPr>
        <dsp:cNvPr id="0" name=""/>
        <dsp:cNvSpPr/>
      </dsp:nvSpPr>
      <dsp:spPr>
        <a:xfrm rot="5400000">
          <a:off x="3229421" y="-2282364"/>
          <a:ext cx="878371" cy="544533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Owned a residential interest &amp; it is closely inherited</a:t>
          </a:r>
        </a:p>
      </dsp:txBody>
      <dsp:txXfrm rot="-5400000">
        <a:off x="945939" y="43997"/>
        <a:ext cx="5402457" cy="792613"/>
      </dsp:txXfrm>
    </dsp:sp>
    <dsp:sp modelId="{53169F91-C66D-4909-8198-1EDE0CBD9077}">
      <dsp:nvSpPr>
        <dsp:cNvPr id="0" name=""/>
        <dsp:cNvSpPr/>
      </dsp:nvSpPr>
      <dsp:spPr>
        <a:xfrm rot="5400000">
          <a:off x="-202701" y="1357418"/>
          <a:ext cx="1351340" cy="94593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2</a:t>
          </a:r>
        </a:p>
      </dsp:txBody>
      <dsp:txXfrm rot="-5400000">
        <a:off x="0" y="1627686"/>
        <a:ext cx="945938" cy="405402"/>
      </dsp:txXfrm>
    </dsp:sp>
    <dsp:sp modelId="{18F02152-EBE6-44CF-B1A7-BB2E7CBBB419}">
      <dsp:nvSpPr>
        <dsp:cNvPr id="0" name=""/>
        <dsp:cNvSpPr/>
      </dsp:nvSpPr>
      <dsp:spPr>
        <a:xfrm rot="5400000">
          <a:off x="3229421" y="-1128765"/>
          <a:ext cx="878371" cy="544533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Amount available depends 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Value of estate at death and value of property</a:t>
          </a:r>
        </a:p>
      </dsp:txBody>
      <dsp:txXfrm rot="-5400000">
        <a:off x="945939" y="1197596"/>
        <a:ext cx="5402457" cy="792613"/>
      </dsp:txXfrm>
    </dsp:sp>
    <dsp:sp modelId="{5F063F28-739C-48C3-BCDE-662321CBBAF3}">
      <dsp:nvSpPr>
        <dsp:cNvPr id="0" name=""/>
        <dsp:cNvSpPr/>
      </dsp:nvSpPr>
      <dsp:spPr>
        <a:xfrm rot="5400000">
          <a:off x="-202701" y="2511017"/>
          <a:ext cx="1351340" cy="94593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3</a:t>
          </a:r>
        </a:p>
      </dsp:txBody>
      <dsp:txXfrm rot="-5400000">
        <a:off x="0" y="2781285"/>
        <a:ext cx="945938" cy="405402"/>
      </dsp:txXfrm>
    </dsp:sp>
    <dsp:sp modelId="{21AF01AF-F86E-4090-936D-22C3522701C4}">
      <dsp:nvSpPr>
        <dsp:cNvPr id="0" name=""/>
        <dsp:cNvSpPr/>
      </dsp:nvSpPr>
      <dsp:spPr>
        <a:xfrm rot="5400000">
          <a:off x="3229421" y="24834"/>
          <a:ext cx="878371" cy="544533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If death doesn’t use up limit, then c/f like nil rate band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Deaths pre 2017 get £100k but tapered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NB c/f must be claimed</a:t>
          </a:r>
        </a:p>
      </dsp:txBody>
      <dsp:txXfrm rot="-5400000">
        <a:off x="945939" y="2351196"/>
        <a:ext cx="5402457" cy="79261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04898-298F-48BC-8655-A8B007FB3612}">
      <dsp:nvSpPr>
        <dsp:cNvPr id="0" name=""/>
        <dsp:cNvSpPr/>
      </dsp:nvSpPr>
      <dsp:spPr>
        <a:xfrm>
          <a:off x="0" y="175824"/>
          <a:ext cx="6588919" cy="14151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900" b="1" kern="1200" dirty="0"/>
            <a:t>Lifetime allowance</a:t>
          </a:r>
          <a:endParaRPr lang="en-GB" sz="5900" kern="1200" dirty="0"/>
        </a:p>
      </dsp:txBody>
      <dsp:txXfrm>
        <a:off x="69080" y="244904"/>
        <a:ext cx="6450759" cy="1276954"/>
      </dsp:txXfrm>
    </dsp:sp>
    <dsp:sp modelId="{5D601ED6-CE0A-4DA8-8879-58AC52318EC2}">
      <dsp:nvSpPr>
        <dsp:cNvPr id="0" name=""/>
        <dsp:cNvSpPr/>
      </dsp:nvSpPr>
      <dsp:spPr>
        <a:xfrm>
          <a:off x="0" y="1799793"/>
          <a:ext cx="6588919" cy="1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98" tIns="74930" rIns="419608" bIns="74930" numCol="1" spcCol="1270" anchor="t" anchorCtr="0">
          <a:noAutofit/>
        </a:bodyPr>
        <a:lstStyle/>
        <a:p>
          <a:pPr marL="285750" lvl="1" indent="-285750" algn="l" defTabSz="2044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4600" kern="1200" dirty="0"/>
            <a:t>For 2019/20 indexed to £1.055m</a:t>
          </a:r>
        </a:p>
      </dsp:txBody>
      <dsp:txXfrm>
        <a:off x="0" y="1799793"/>
        <a:ext cx="6588919" cy="14350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47128-97F9-43A6-AF1D-7B98B6EA6F70}">
      <dsp:nvSpPr>
        <dsp:cNvPr id="0" name=""/>
        <dsp:cNvSpPr/>
      </dsp:nvSpPr>
      <dsp:spPr>
        <a:xfrm>
          <a:off x="0" y="452999"/>
          <a:ext cx="6360319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631" tIns="624840" rIns="493631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000" kern="1200" dirty="0"/>
            <a:t>£24,100</a:t>
          </a:r>
        </a:p>
      </dsp:txBody>
      <dsp:txXfrm>
        <a:off x="0" y="452999"/>
        <a:ext cx="6360319" cy="1275750"/>
      </dsp:txXfrm>
    </dsp:sp>
    <dsp:sp modelId="{133EB12D-4F91-45BD-B5FC-3FBF79745741}">
      <dsp:nvSpPr>
        <dsp:cNvPr id="0" name=""/>
        <dsp:cNvSpPr/>
      </dsp:nvSpPr>
      <dsp:spPr>
        <a:xfrm>
          <a:off x="318015" y="10199"/>
          <a:ext cx="4452223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83" tIns="0" rIns="16828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Car fuel benefit increased</a:t>
          </a:r>
        </a:p>
      </dsp:txBody>
      <dsp:txXfrm>
        <a:off x="361246" y="53430"/>
        <a:ext cx="4365761" cy="799138"/>
      </dsp:txXfrm>
    </dsp:sp>
    <dsp:sp modelId="{3F3C689D-B91A-4342-AD0B-60406A10D42E}">
      <dsp:nvSpPr>
        <dsp:cNvPr id="0" name=""/>
        <dsp:cNvSpPr/>
      </dsp:nvSpPr>
      <dsp:spPr>
        <a:xfrm>
          <a:off x="0" y="2333549"/>
          <a:ext cx="6360319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631" tIns="624840" rIns="493631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000" kern="1200" dirty="0"/>
            <a:t>Up to £3,430 &amp; £655</a:t>
          </a:r>
        </a:p>
      </dsp:txBody>
      <dsp:txXfrm>
        <a:off x="0" y="2333549"/>
        <a:ext cx="6360319" cy="1275750"/>
      </dsp:txXfrm>
    </dsp:sp>
    <dsp:sp modelId="{3B56EE16-A7E6-4C77-9FBA-F6B81960FDA0}">
      <dsp:nvSpPr>
        <dsp:cNvPr id="0" name=""/>
        <dsp:cNvSpPr/>
      </dsp:nvSpPr>
      <dsp:spPr>
        <a:xfrm>
          <a:off x="318015" y="1890750"/>
          <a:ext cx="4452223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83" tIns="0" rIns="16828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Vans &amp; fuel</a:t>
          </a:r>
        </a:p>
      </dsp:txBody>
      <dsp:txXfrm>
        <a:off x="361246" y="1933981"/>
        <a:ext cx="4365761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8B6A8-C986-4CCE-BDF0-F27C9ED0476A}">
      <dsp:nvSpPr>
        <dsp:cNvPr id="0" name=""/>
        <dsp:cNvSpPr/>
      </dsp:nvSpPr>
      <dsp:spPr>
        <a:xfrm rot="5400000">
          <a:off x="3874119" y="-1453485"/>
          <a:ext cx="943895" cy="409041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285750" lvl="1" indent="-285750" algn="l" defTabSz="2089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700" kern="1200" dirty="0"/>
            <a:t>£1,000 @ 0%</a:t>
          </a:r>
        </a:p>
      </dsp:txBody>
      <dsp:txXfrm rot="-5400000">
        <a:off x="2300859" y="165852"/>
        <a:ext cx="4044339" cy="851741"/>
      </dsp:txXfrm>
    </dsp:sp>
    <dsp:sp modelId="{DA6BCFD0-D126-407A-882F-FD9C2E025154}">
      <dsp:nvSpPr>
        <dsp:cNvPr id="0" name=""/>
        <dsp:cNvSpPr/>
      </dsp:nvSpPr>
      <dsp:spPr>
        <a:xfrm>
          <a:off x="0" y="1787"/>
          <a:ext cx="2300859" cy="117986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BR taxpayer</a:t>
          </a:r>
        </a:p>
      </dsp:txBody>
      <dsp:txXfrm>
        <a:off x="57596" y="59383"/>
        <a:ext cx="2185667" cy="1064677"/>
      </dsp:txXfrm>
    </dsp:sp>
    <dsp:sp modelId="{1D03F538-768D-40CF-BC1E-F00B8B0A0EBD}">
      <dsp:nvSpPr>
        <dsp:cNvPr id="0" name=""/>
        <dsp:cNvSpPr/>
      </dsp:nvSpPr>
      <dsp:spPr>
        <a:xfrm rot="5400000">
          <a:off x="3874119" y="-214622"/>
          <a:ext cx="943895" cy="4090416"/>
        </a:xfrm>
        <a:prstGeom prst="round2Same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285750" lvl="1" indent="-285750" algn="l" defTabSz="2089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700" kern="1200" dirty="0"/>
            <a:t>£500 @ 0%</a:t>
          </a:r>
        </a:p>
      </dsp:txBody>
      <dsp:txXfrm rot="-5400000">
        <a:off x="2300859" y="1404715"/>
        <a:ext cx="4044339" cy="851741"/>
      </dsp:txXfrm>
    </dsp:sp>
    <dsp:sp modelId="{8BE83D49-56E0-4186-9457-D5A701B1E0A8}">
      <dsp:nvSpPr>
        <dsp:cNvPr id="0" name=""/>
        <dsp:cNvSpPr/>
      </dsp:nvSpPr>
      <dsp:spPr>
        <a:xfrm>
          <a:off x="0" y="1240651"/>
          <a:ext cx="2300859" cy="1179869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</a:schemeClr>
            </a:gs>
            <a:gs pos="90000">
              <a:schemeClr val="accent4">
                <a:hueOff val="-2232385"/>
                <a:satOff val="13449"/>
                <a:lumOff val="1078"/>
                <a:alphaOff val="0"/>
                <a:shade val="1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HR taxpayer</a:t>
          </a:r>
        </a:p>
      </dsp:txBody>
      <dsp:txXfrm>
        <a:off x="57596" y="1298247"/>
        <a:ext cx="2185667" cy="1064677"/>
      </dsp:txXfrm>
    </dsp:sp>
    <dsp:sp modelId="{57DBDBCB-7E76-4277-9966-561F981C4703}">
      <dsp:nvSpPr>
        <dsp:cNvPr id="0" name=""/>
        <dsp:cNvSpPr/>
      </dsp:nvSpPr>
      <dsp:spPr>
        <a:xfrm rot="5400000">
          <a:off x="3874119" y="1024241"/>
          <a:ext cx="943895" cy="4090416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285750" lvl="1" indent="-285750" algn="l" defTabSz="2089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700" kern="1200" dirty="0"/>
            <a:t>NIL</a:t>
          </a:r>
        </a:p>
      </dsp:txBody>
      <dsp:txXfrm rot="-5400000">
        <a:off x="2300859" y="2643579"/>
        <a:ext cx="4044339" cy="851741"/>
      </dsp:txXfrm>
    </dsp:sp>
    <dsp:sp modelId="{CE5AAD79-9E74-484D-8859-B979BC766EF7}">
      <dsp:nvSpPr>
        <dsp:cNvPr id="0" name=""/>
        <dsp:cNvSpPr/>
      </dsp:nvSpPr>
      <dsp:spPr>
        <a:xfrm>
          <a:off x="0" y="2479514"/>
          <a:ext cx="2300859" cy="117986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</a:schemeClr>
            </a:gs>
            <a:gs pos="90000">
              <a:schemeClr val="accent4">
                <a:hueOff val="-4464770"/>
                <a:satOff val="26899"/>
                <a:lumOff val="2156"/>
                <a:alphaOff val="0"/>
                <a:shade val="1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AR taxpayer</a:t>
          </a:r>
        </a:p>
      </dsp:txBody>
      <dsp:txXfrm>
        <a:off x="57596" y="2537110"/>
        <a:ext cx="2185667" cy="10646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0AA14-83C6-47FE-A52D-A18860DA1CAF}">
      <dsp:nvSpPr>
        <dsp:cNvPr id="0" name=""/>
        <dsp:cNvSpPr/>
      </dsp:nvSpPr>
      <dsp:spPr>
        <a:xfrm rot="5400000">
          <a:off x="4933885" y="-1805627"/>
          <a:ext cx="1324484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£20,000 for 2019/20</a:t>
          </a:r>
        </a:p>
      </dsp:txBody>
      <dsp:txXfrm rot="-5400000">
        <a:off x="2962655" y="230259"/>
        <a:ext cx="5202288" cy="1195172"/>
      </dsp:txXfrm>
    </dsp:sp>
    <dsp:sp modelId="{FF573D9B-8297-43E6-AAAA-0FD0DE783C1B}">
      <dsp:nvSpPr>
        <dsp:cNvPr id="0" name=""/>
        <dsp:cNvSpPr/>
      </dsp:nvSpPr>
      <dsp:spPr>
        <a:xfrm>
          <a:off x="0" y="41"/>
          <a:ext cx="2962656" cy="16556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Overall Savings Limit</a:t>
          </a:r>
        </a:p>
      </dsp:txBody>
      <dsp:txXfrm>
        <a:off x="80820" y="80861"/>
        <a:ext cx="2801016" cy="1493965"/>
      </dsp:txXfrm>
    </dsp:sp>
    <dsp:sp modelId="{F255DFC0-D38E-4DAE-9AC9-0E91084B9D74}">
      <dsp:nvSpPr>
        <dsp:cNvPr id="0" name=""/>
        <dsp:cNvSpPr/>
      </dsp:nvSpPr>
      <dsp:spPr>
        <a:xfrm rot="5400000">
          <a:off x="4933885" y="-67241"/>
          <a:ext cx="1324484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Invest up to £4,368 per year</a:t>
          </a:r>
        </a:p>
      </dsp:txBody>
      <dsp:txXfrm rot="-5400000">
        <a:off x="2962655" y="1968645"/>
        <a:ext cx="5202288" cy="1195172"/>
      </dsp:txXfrm>
    </dsp:sp>
    <dsp:sp modelId="{4F9CF82B-22CE-4DF4-B10E-CF1E1E19D338}">
      <dsp:nvSpPr>
        <dsp:cNvPr id="0" name=""/>
        <dsp:cNvSpPr/>
      </dsp:nvSpPr>
      <dsp:spPr>
        <a:xfrm>
          <a:off x="0" y="1738427"/>
          <a:ext cx="2962656" cy="16556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Lifetime ISA</a:t>
          </a:r>
        </a:p>
      </dsp:txBody>
      <dsp:txXfrm>
        <a:off x="80820" y="1819247"/>
        <a:ext cx="2801016" cy="14939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6FCAA-62FA-416E-86CA-D481435633C9}">
      <dsp:nvSpPr>
        <dsp:cNvPr id="0" name=""/>
        <dsp:cNvSpPr/>
      </dsp:nvSpPr>
      <dsp:spPr>
        <a:xfrm rot="5400000">
          <a:off x="2723781" y="-864162"/>
          <a:ext cx="1071536" cy="306781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19%</a:t>
          </a:r>
        </a:p>
      </dsp:txBody>
      <dsp:txXfrm rot="-5400000">
        <a:off x="1725644" y="186283"/>
        <a:ext cx="3015503" cy="966920"/>
      </dsp:txXfrm>
    </dsp:sp>
    <dsp:sp modelId="{11AFE4CA-8F76-4A7D-A70B-670FC20AB657}">
      <dsp:nvSpPr>
        <dsp:cNvPr id="0" name=""/>
        <dsp:cNvSpPr/>
      </dsp:nvSpPr>
      <dsp:spPr>
        <a:xfrm>
          <a:off x="0" y="33"/>
          <a:ext cx="1725644" cy="13394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Currently</a:t>
          </a:r>
          <a:endParaRPr lang="en-GB" sz="2700" kern="1200" dirty="0"/>
        </a:p>
      </dsp:txBody>
      <dsp:txXfrm>
        <a:off x="65385" y="65418"/>
        <a:ext cx="1594874" cy="1208650"/>
      </dsp:txXfrm>
    </dsp:sp>
    <dsp:sp modelId="{915FB8D2-518F-47BD-8DAB-DD73EE4DD2D8}">
      <dsp:nvSpPr>
        <dsp:cNvPr id="0" name=""/>
        <dsp:cNvSpPr/>
      </dsp:nvSpPr>
      <dsp:spPr>
        <a:xfrm rot="5400000">
          <a:off x="2723781" y="542229"/>
          <a:ext cx="1071536" cy="306781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From 1 April 2020 – 17%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N. Ireland rate may be devolved in the future</a:t>
          </a:r>
        </a:p>
      </dsp:txBody>
      <dsp:txXfrm rot="-5400000">
        <a:off x="1725644" y="1592674"/>
        <a:ext cx="3015503" cy="966920"/>
      </dsp:txXfrm>
    </dsp:sp>
    <dsp:sp modelId="{379B2888-A4BF-45AA-961B-8E1BE2759646}">
      <dsp:nvSpPr>
        <dsp:cNvPr id="0" name=""/>
        <dsp:cNvSpPr/>
      </dsp:nvSpPr>
      <dsp:spPr>
        <a:xfrm>
          <a:off x="0" y="1406425"/>
          <a:ext cx="1725644" cy="13394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The future</a:t>
          </a:r>
          <a:endParaRPr lang="en-GB" sz="2700" kern="1200" dirty="0"/>
        </a:p>
      </dsp:txBody>
      <dsp:txXfrm>
        <a:off x="65385" y="1471810"/>
        <a:ext cx="1594874" cy="12086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8B6A8-C986-4CCE-BDF0-F27C9ED0476A}">
      <dsp:nvSpPr>
        <dsp:cNvPr id="0" name=""/>
        <dsp:cNvSpPr/>
      </dsp:nvSpPr>
      <dsp:spPr>
        <a:xfrm rot="5400000">
          <a:off x="3874119" y="-1453485"/>
          <a:ext cx="943895" cy="409041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Up from £200k to £1m for expenditure incurred on/after 1 January 2019</a:t>
          </a:r>
          <a:endParaRPr lang="en-GB" sz="1700" kern="1200" dirty="0"/>
        </a:p>
      </dsp:txBody>
      <dsp:txXfrm rot="-5400000">
        <a:off x="2300859" y="165852"/>
        <a:ext cx="4044339" cy="851741"/>
      </dsp:txXfrm>
    </dsp:sp>
    <dsp:sp modelId="{DA6BCFD0-D126-407A-882F-FD9C2E025154}">
      <dsp:nvSpPr>
        <dsp:cNvPr id="0" name=""/>
        <dsp:cNvSpPr/>
      </dsp:nvSpPr>
      <dsp:spPr>
        <a:xfrm>
          <a:off x="0" y="1787"/>
          <a:ext cx="2300859" cy="117986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900" kern="1200" dirty="0"/>
            <a:t>AIA</a:t>
          </a:r>
        </a:p>
      </dsp:txBody>
      <dsp:txXfrm>
        <a:off x="57596" y="59383"/>
        <a:ext cx="2185667" cy="1064677"/>
      </dsp:txXfrm>
    </dsp:sp>
    <dsp:sp modelId="{57DBDBCB-7E76-4277-9966-561F981C4703}">
      <dsp:nvSpPr>
        <dsp:cNvPr id="0" name=""/>
        <dsp:cNvSpPr/>
      </dsp:nvSpPr>
      <dsp:spPr>
        <a:xfrm rot="5400000">
          <a:off x="3874119" y="-214622"/>
          <a:ext cx="943895" cy="4090416"/>
        </a:xfrm>
        <a:prstGeom prst="round2Same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8% to 6% from April 2019</a:t>
          </a:r>
          <a:endParaRPr lang="en-GB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Long life assets, integral features &amp; high emissions cars</a:t>
          </a:r>
        </a:p>
      </dsp:txBody>
      <dsp:txXfrm rot="-5400000">
        <a:off x="2300859" y="1404715"/>
        <a:ext cx="4044339" cy="851741"/>
      </dsp:txXfrm>
    </dsp:sp>
    <dsp:sp modelId="{CE5AAD79-9E74-484D-8859-B979BC766EF7}">
      <dsp:nvSpPr>
        <dsp:cNvPr id="0" name=""/>
        <dsp:cNvSpPr/>
      </dsp:nvSpPr>
      <dsp:spPr>
        <a:xfrm>
          <a:off x="0" y="1240651"/>
          <a:ext cx="2300859" cy="1179869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</a:schemeClr>
            </a:gs>
            <a:gs pos="90000">
              <a:schemeClr val="accent4">
                <a:hueOff val="-2232385"/>
                <a:satOff val="13449"/>
                <a:lumOff val="1078"/>
                <a:alphaOff val="0"/>
                <a:shade val="1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900" kern="1200" dirty="0"/>
            <a:t>WDA</a:t>
          </a:r>
        </a:p>
      </dsp:txBody>
      <dsp:txXfrm>
        <a:off x="57596" y="1298247"/>
        <a:ext cx="2185667" cy="1064677"/>
      </dsp:txXfrm>
    </dsp:sp>
    <dsp:sp modelId="{B803A176-3D4A-439E-B0CF-D0993256E517}">
      <dsp:nvSpPr>
        <dsp:cNvPr id="0" name=""/>
        <dsp:cNvSpPr/>
      </dsp:nvSpPr>
      <dsp:spPr>
        <a:xfrm rot="5400000">
          <a:off x="3874119" y="1024241"/>
          <a:ext cx="943895" cy="4090416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No 100% on green technology from April 2020</a:t>
          </a:r>
        </a:p>
      </dsp:txBody>
      <dsp:txXfrm rot="-5400000">
        <a:off x="2300859" y="2643579"/>
        <a:ext cx="4044339" cy="851741"/>
      </dsp:txXfrm>
    </dsp:sp>
    <dsp:sp modelId="{DF8D92D6-6C0F-43C6-AED1-E21F1E8784F8}">
      <dsp:nvSpPr>
        <dsp:cNvPr id="0" name=""/>
        <dsp:cNvSpPr/>
      </dsp:nvSpPr>
      <dsp:spPr>
        <a:xfrm>
          <a:off x="0" y="2479514"/>
          <a:ext cx="2300859" cy="117986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</a:schemeClr>
            </a:gs>
            <a:gs pos="90000">
              <a:schemeClr val="accent4">
                <a:hueOff val="-4464770"/>
                <a:satOff val="26899"/>
                <a:lumOff val="2156"/>
                <a:alphaOff val="0"/>
                <a:shade val="1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900" kern="1200" dirty="0"/>
            <a:t>FYA</a:t>
          </a:r>
        </a:p>
      </dsp:txBody>
      <dsp:txXfrm>
        <a:off x="57596" y="2537110"/>
        <a:ext cx="2185667" cy="10646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3F538-768D-40CF-BC1E-F00B8B0A0EBD}">
      <dsp:nvSpPr>
        <dsp:cNvPr id="0" name=""/>
        <dsp:cNvSpPr/>
      </dsp:nvSpPr>
      <dsp:spPr>
        <a:xfrm rot="5400000">
          <a:off x="2342065" y="-677959"/>
          <a:ext cx="1428715" cy="313378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0" kern="1200" dirty="0"/>
            <a:t>2% straight line w/o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Expenditure on/after 29 October 2018</a:t>
          </a:r>
          <a:endParaRPr lang="en-GB" sz="2400" b="0" kern="1200" dirty="0"/>
        </a:p>
      </dsp:txBody>
      <dsp:txXfrm rot="-5400000">
        <a:off x="1489529" y="244321"/>
        <a:ext cx="3064044" cy="1289227"/>
      </dsp:txXfrm>
    </dsp:sp>
    <dsp:sp modelId="{8BE83D49-56E0-4186-9457-D5A701B1E0A8}">
      <dsp:nvSpPr>
        <dsp:cNvPr id="0" name=""/>
        <dsp:cNvSpPr/>
      </dsp:nvSpPr>
      <dsp:spPr>
        <a:xfrm>
          <a:off x="0" y="44"/>
          <a:ext cx="1762755" cy="178589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Structures and Buildings Allowance</a:t>
          </a:r>
        </a:p>
      </dsp:txBody>
      <dsp:txXfrm>
        <a:off x="86051" y="86095"/>
        <a:ext cx="1590653" cy="1613791"/>
      </dsp:txXfrm>
    </dsp:sp>
    <dsp:sp modelId="{B803A176-3D4A-439E-B0CF-D0993256E517}">
      <dsp:nvSpPr>
        <dsp:cNvPr id="0" name=""/>
        <dsp:cNvSpPr/>
      </dsp:nvSpPr>
      <dsp:spPr>
        <a:xfrm rot="5400000">
          <a:off x="2364698" y="1241190"/>
          <a:ext cx="1428715" cy="3133788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Electric Charge point equipment until 2023</a:t>
          </a:r>
        </a:p>
      </dsp:txBody>
      <dsp:txXfrm rot="-5400000">
        <a:off x="1512162" y="2163470"/>
        <a:ext cx="3064044" cy="1289227"/>
      </dsp:txXfrm>
    </dsp:sp>
    <dsp:sp modelId="{DF8D92D6-6C0F-43C6-AED1-E21F1E8784F8}">
      <dsp:nvSpPr>
        <dsp:cNvPr id="0" name=""/>
        <dsp:cNvSpPr/>
      </dsp:nvSpPr>
      <dsp:spPr>
        <a:xfrm>
          <a:off x="0" y="1875233"/>
          <a:ext cx="1762755" cy="1785893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</a:schemeClr>
            </a:gs>
            <a:gs pos="90000">
              <a:schemeClr val="accent4">
                <a:hueOff val="-4464770"/>
                <a:satOff val="26899"/>
                <a:lumOff val="2156"/>
                <a:alphaOff val="0"/>
                <a:shade val="1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FYA @100%</a:t>
          </a:r>
        </a:p>
      </dsp:txBody>
      <dsp:txXfrm>
        <a:off x="86051" y="1961284"/>
        <a:ext cx="1590653" cy="16137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FA1A1-E3F5-4353-9816-D3730635984B}">
      <dsp:nvSpPr>
        <dsp:cNvPr id="0" name=""/>
        <dsp:cNvSpPr/>
      </dsp:nvSpPr>
      <dsp:spPr>
        <a:xfrm>
          <a:off x="3693622" y="300"/>
          <a:ext cx="1093179" cy="1093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UK profit diversion</a:t>
          </a:r>
        </a:p>
      </dsp:txBody>
      <dsp:txXfrm>
        <a:off x="3853714" y="160392"/>
        <a:ext cx="772995" cy="772995"/>
      </dsp:txXfrm>
    </dsp:sp>
    <dsp:sp modelId="{1F4E7189-59E9-4D75-B3F9-B1F42FE4A64B}">
      <dsp:nvSpPr>
        <dsp:cNvPr id="0" name=""/>
        <dsp:cNvSpPr/>
      </dsp:nvSpPr>
      <dsp:spPr>
        <a:xfrm rot="2160000">
          <a:off x="4752098" y="839658"/>
          <a:ext cx="289962" cy="368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4760405" y="887883"/>
        <a:ext cx="202973" cy="221368"/>
      </dsp:txXfrm>
    </dsp:sp>
    <dsp:sp modelId="{35CBDD9B-9B4D-450F-A8F5-775535EB84F4}">
      <dsp:nvSpPr>
        <dsp:cNvPr id="0" name=""/>
        <dsp:cNvSpPr/>
      </dsp:nvSpPr>
      <dsp:spPr>
        <a:xfrm>
          <a:off x="5020636" y="964432"/>
          <a:ext cx="1093179" cy="1093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Directly or indirectly</a:t>
          </a:r>
        </a:p>
      </dsp:txBody>
      <dsp:txXfrm>
        <a:off x="5180728" y="1124524"/>
        <a:ext cx="772995" cy="772995"/>
      </dsp:txXfrm>
    </dsp:sp>
    <dsp:sp modelId="{7BB461EB-DCD6-4621-8F34-C0258FC22CF4}">
      <dsp:nvSpPr>
        <dsp:cNvPr id="0" name=""/>
        <dsp:cNvSpPr/>
      </dsp:nvSpPr>
      <dsp:spPr>
        <a:xfrm rot="6480000">
          <a:off x="5171343" y="2098743"/>
          <a:ext cx="289962" cy="368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 rot="10800000">
        <a:off x="5228278" y="2131167"/>
        <a:ext cx="202973" cy="221368"/>
      </dsp:txXfrm>
    </dsp:sp>
    <dsp:sp modelId="{6279CF77-DFBD-43B5-AC56-6DDC454D3DC4}">
      <dsp:nvSpPr>
        <dsp:cNvPr id="0" name=""/>
        <dsp:cNvSpPr/>
      </dsp:nvSpPr>
      <dsp:spPr>
        <a:xfrm>
          <a:off x="4513762" y="2524431"/>
          <a:ext cx="1093179" cy="1093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 tax mismatch!</a:t>
          </a:r>
        </a:p>
      </dsp:txBody>
      <dsp:txXfrm>
        <a:off x="4673854" y="2684523"/>
        <a:ext cx="772995" cy="772995"/>
      </dsp:txXfrm>
    </dsp:sp>
    <dsp:sp modelId="{89E66CDE-E10E-4B8B-AFFE-3289A9C36498}">
      <dsp:nvSpPr>
        <dsp:cNvPr id="0" name=""/>
        <dsp:cNvSpPr/>
      </dsp:nvSpPr>
      <dsp:spPr>
        <a:xfrm rot="10800000">
          <a:off x="4103437" y="2886547"/>
          <a:ext cx="289962" cy="368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 rot="10800000">
        <a:off x="4190426" y="2960337"/>
        <a:ext cx="202973" cy="221368"/>
      </dsp:txXfrm>
    </dsp:sp>
    <dsp:sp modelId="{5FEAC52E-BEBA-4365-9675-FB2A65DE6DE4}">
      <dsp:nvSpPr>
        <dsp:cNvPr id="0" name=""/>
        <dsp:cNvSpPr/>
      </dsp:nvSpPr>
      <dsp:spPr>
        <a:xfrm>
          <a:off x="2873482" y="2524431"/>
          <a:ext cx="1093179" cy="1093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But UK profits still enjoyed…</a:t>
          </a:r>
        </a:p>
      </dsp:txBody>
      <dsp:txXfrm>
        <a:off x="3033574" y="2684523"/>
        <a:ext cx="772995" cy="772995"/>
      </dsp:txXfrm>
    </dsp:sp>
    <dsp:sp modelId="{0A615938-512D-42B9-8C08-106ED096526F}">
      <dsp:nvSpPr>
        <dsp:cNvPr id="0" name=""/>
        <dsp:cNvSpPr/>
      </dsp:nvSpPr>
      <dsp:spPr>
        <a:xfrm rot="15120000">
          <a:off x="3024189" y="2114352"/>
          <a:ext cx="289962" cy="368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 rot="10800000">
        <a:off x="3081124" y="2229508"/>
        <a:ext cx="202973" cy="221368"/>
      </dsp:txXfrm>
    </dsp:sp>
    <dsp:sp modelId="{01BE9252-86D7-4F14-9E04-2B382B5F59D2}">
      <dsp:nvSpPr>
        <dsp:cNvPr id="0" name=""/>
        <dsp:cNvSpPr/>
      </dsp:nvSpPr>
      <dsp:spPr>
        <a:xfrm>
          <a:off x="2366608" y="964432"/>
          <a:ext cx="1093179" cy="1093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From April 2019</a:t>
          </a:r>
        </a:p>
      </dsp:txBody>
      <dsp:txXfrm>
        <a:off x="2526700" y="1124524"/>
        <a:ext cx="772995" cy="772995"/>
      </dsp:txXfrm>
    </dsp:sp>
    <dsp:sp modelId="{1F0702A6-40BB-4F7D-B67A-263C463D9FDD}">
      <dsp:nvSpPr>
        <dsp:cNvPr id="0" name=""/>
        <dsp:cNvSpPr/>
      </dsp:nvSpPr>
      <dsp:spPr>
        <a:xfrm rot="19440000">
          <a:off x="3425084" y="849306"/>
          <a:ext cx="289962" cy="368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3433391" y="948661"/>
        <a:ext cx="202973" cy="2213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8B5B4-D340-40E6-9139-60AF01E69C39}">
      <dsp:nvSpPr>
        <dsp:cNvPr id="0" name=""/>
        <dsp:cNvSpPr/>
      </dsp:nvSpPr>
      <dsp:spPr>
        <a:xfrm>
          <a:off x="2394659" y="23387"/>
          <a:ext cx="3578997" cy="9690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Loss of tax</a:t>
          </a:r>
        </a:p>
      </dsp:txBody>
      <dsp:txXfrm>
        <a:off x="2394659" y="144514"/>
        <a:ext cx="3215617" cy="726759"/>
      </dsp:txXfrm>
    </dsp:sp>
    <dsp:sp modelId="{5F043754-2727-433B-87A8-8ED6F21310B7}">
      <dsp:nvSpPr>
        <dsp:cNvPr id="0" name=""/>
        <dsp:cNvSpPr/>
      </dsp:nvSpPr>
      <dsp:spPr>
        <a:xfrm>
          <a:off x="11381" y="18349"/>
          <a:ext cx="2391653" cy="1009072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 dirty="0"/>
            <a:t>Why?</a:t>
          </a:r>
        </a:p>
      </dsp:txBody>
      <dsp:txXfrm>
        <a:off x="60640" y="67608"/>
        <a:ext cx="2293135" cy="910554"/>
      </dsp:txXfrm>
    </dsp:sp>
    <dsp:sp modelId="{BB058480-AAE9-4E92-9F9F-6BF3BBDFAFDC}">
      <dsp:nvSpPr>
        <dsp:cNvPr id="0" name=""/>
        <dsp:cNvSpPr/>
      </dsp:nvSpPr>
      <dsp:spPr>
        <a:xfrm>
          <a:off x="2390665" y="1109332"/>
          <a:ext cx="3585998" cy="9690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VAT, PAYE, employees’ NIC &amp; CIS</a:t>
          </a:r>
        </a:p>
      </dsp:txBody>
      <dsp:txXfrm>
        <a:off x="2390665" y="1230459"/>
        <a:ext cx="3222618" cy="726759"/>
      </dsp:txXfrm>
    </dsp:sp>
    <dsp:sp modelId="{D46B130F-CCAF-4EEC-9946-AA2E8762D6C7}">
      <dsp:nvSpPr>
        <dsp:cNvPr id="0" name=""/>
        <dsp:cNvSpPr/>
      </dsp:nvSpPr>
      <dsp:spPr>
        <a:xfrm>
          <a:off x="0" y="1109332"/>
          <a:ext cx="2390665" cy="969013"/>
        </a:xfrm>
        <a:prstGeom prst="round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 dirty="0"/>
            <a:t>What?</a:t>
          </a:r>
        </a:p>
      </dsp:txBody>
      <dsp:txXfrm>
        <a:off x="47303" y="1156635"/>
        <a:ext cx="2296059" cy="874407"/>
      </dsp:txXfrm>
    </dsp:sp>
    <dsp:sp modelId="{0E6B31A6-362C-4675-B56D-4438DD5214CD}">
      <dsp:nvSpPr>
        <dsp:cNvPr id="0" name=""/>
        <dsp:cNvSpPr/>
      </dsp:nvSpPr>
      <dsp:spPr>
        <a:xfrm>
          <a:off x="2391249" y="2175248"/>
          <a:ext cx="3582496" cy="16378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Take priority over banks</a:t>
          </a:r>
        </a:p>
      </dsp:txBody>
      <dsp:txXfrm>
        <a:off x="2391249" y="2379975"/>
        <a:ext cx="2968315" cy="1228363"/>
      </dsp:txXfrm>
    </dsp:sp>
    <dsp:sp modelId="{7F9851C9-13CE-4F2A-BCCA-B91089669F1D}">
      <dsp:nvSpPr>
        <dsp:cNvPr id="0" name=""/>
        <dsp:cNvSpPr/>
      </dsp:nvSpPr>
      <dsp:spPr>
        <a:xfrm>
          <a:off x="2918" y="2509649"/>
          <a:ext cx="2388330" cy="969013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 dirty="0"/>
            <a:t>HMRC</a:t>
          </a:r>
        </a:p>
      </dsp:txBody>
      <dsp:txXfrm>
        <a:off x="50221" y="2556952"/>
        <a:ext cx="2293724" cy="8744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0AA14-83C6-47FE-A52D-A18860DA1CAF}">
      <dsp:nvSpPr>
        <dsp:cNvPr id="0" name=""/>
        <dsp:cNvSpPr/>
      </dsp:nvSpPr>
      <dsp:spPr>
        <a:xfrm rot="5400000">
          <a:off x="4238498" y="-936434"/>
          <a:ext cx="2715260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£5,000 and £50,000 limits up to £8,000 and £80,000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From April 2019</a:t>
          </a:r>
        </a:p>
      </dsp:txBody>
      <dsp:txXfrm rot="-5400000">
        <a:off x="2962656" y="471956"/>
        <a:ext cx="5134396" cy="2450164"/>
      </dsp:txXfrm>
    </dsp:sp>
    <dsp:sp modelId="{FF573D9B-8297-43E6-AAAA-0FD0DE783C1B}">
      <dsp:nvSpPr>
        <dsp:cNvPr id="0" name=""/>
        <dsp:cNvSpPr/>
      </dsp:nvSpPr>
      <dsp:spPr>
        <a:xfrm>
          <a:off x="0" y="0"/>
          <a:ext cx="2962656" cy="33940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Small trading exemption</a:t>
          </a:r>
        </a:p>
      </dsp:txBody>
      <dsp:txXfrm>
        <a:off x="144625" y="144625"/>
        <a:ext cx="2673406" cy="3104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52E69-85B4-3E48-B3C1-52E862C36BF4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E1345-1CBA-384C-ABE2-09106B544DD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9942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B20F-7ADF-634B-9D64-C5F3F84165E4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13F4D-B78D-414C-8501-B4F9946537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400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081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46" algn="l" defTabSz="4081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91" algn="l" defTabSz="4081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37" algn="l" defTabSz="4081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83" algn="l" defTabSz="4081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29" algn="l" defTabSz="4081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74" algn="l" defTabSz="4081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20" algn="l" defTabSz="4081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66" algn="l" defTabSz="4081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316497" y="4840027"/>
            <a:ext cx="720000" cy="220925"/>
          </a:xfrm>
          <a:prstGeom prst="rect">
            <a:avLst/>
          </a:prstGeom>
          <a:noFill/>
        </p:spPr>
        <p:txBody>
          <a:bodyPr wrap="square" lIns="81630" tIns="40814" rIns="81630" bIns="40814" rtlCol="0">
            <a:spAutoFit/>
          </a:bodyPr>
          <a:lstStyle/>
          <a:p>
            <a:pPr algn="r"/>
            <a:fld id="{053A3FBD-A63E-EB4C-9BDD-B8487CCB8337}" type="slidenum">
              <a:rPr lang="en-GB" sz="900" smtClean="0">
                <a:latin typeface="Arial Narrow"/>
                <a:cs typeface="Arial Narrow"/>
              </a:rPr>
              <a:pPr algn="r"/>
              <a:t>‹#›</a:t>
            </a:fld>
            <a:endParaRPr lang="en-GB" sz="9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2781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62" y="273845"/>
            <a:ext cx="8479856" cy="5996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63" y="1013791"/>
            <a:ext cx="8479856" cy="36189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50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62" y="273846"/>
            <a:ext cx="8479856" cy="5996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63" y="1013792"/>
            <a:ext cx="8479856" cy="36189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62" y="273845"/>
            <a:ext cx="8479856" cy="5996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63" y="1013791"/>
            <a:ext cx="8479856" cy="36189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042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62" y="273846"/>
            <a:ext cx="8479856" cy="5996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63" y="1013792"/>
            <a:ext cx="8479856" cy="36189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528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62" y="273846"/>
            <a:ext cx="8479856" cy="5996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63" y="1013792"/>
            <a:ext cx="8479856" cy="36189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38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4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28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34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16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62" y="273846"/>
            <a:ext cx="8479856" cy="5996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63" y="1013792"/>
            <a:ext cx="8479856" cy="36189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42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62" y="273845"/>
            <a:ext cx="8479856" cy="5996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63" y="1013791"/>
            <a:ext cx="8479856" cy="36189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92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62" y="273846"/>
            <a:ext cx="8479856" cy="5996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63" y="1013792"/>
            <a:ext cx="8479856" cy="36189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33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03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3" r:id="rId7"/>
    <p:sldLayoutId id="2147483685" r:id="rId8"/>
    <p:sldLayoutId id="2147483686" r:id="rId9"/>
    <p:sldLayoutId id="2147483688" r:id="rId10"/>
    <p:sldLayoutId id="2147483690" r:id="rId11"/>
    <p:sldLayoutId id="2147483691" r:id="rId12"/>
    <p:sldLayoutId id="2147483694" r:id="rId13"/>
    <p:sldLayoutId id="2147483695" r:id="rId14"/>
  </p:sldLayoutIdLst>
  <p:hf hdr="0" ftr="0" dt="0"/>
  <p:txStyles>
    <p:titleStyle>
      <a:lvl1pPr algn="ctr" defTabSz="816291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09" indent="-306109" algn="l" defTabSz="81629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37" indent="-255091" algn="l" defTabSz="81629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64" indent="-204073" algn="l" defTabSz="81629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10" indent="-204073" algn="l" defTabSz="816291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656" indent="-204073" algn="l" defTabSz="816291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801" indent="-204073" algn="l" defTabSz="81629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47" indent="-204073" algn="l" defTabSz="81629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093" indent="-204073" algn="l" defTabSz="81629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39" indent="-204073" algn="l" defTabSz="81629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6" algn="l" defTabSz="816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1" algn="l" defTabSz="816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37" algn="l" defTabSz="816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83" algn="l" defTabSz="816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29" algn="l" defTabSz="816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74" algn="l" defTabSz="816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20" algn="l" defTabSz="816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66" algn="l" defTabSz="816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Autumn Budget 2018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63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ISA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26663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79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Rent a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Is not supposed to be Airbnb</a:t>
            </a:r>
          </a:p>
          <a:p>
            <a:r>
              <a:rPr lang="en-GB" dirty="0"/>
              <a:t>Government had planned to introduce a new test </a:t>
            </a:r>
          </a:p>
          <a:p>
            <a:r>
              <a:rPr lang="en-US" i="1" dirty="0"/>
              <a:t>Will not now introduce the ‘shared occupancy’ test</a:t>
            </a:r>
            <a:endParaRPr lang="en-GB" i="1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21091"/>
            <a:ext cx="4038600" cy="2952192"/>
          </a:xfrm>
        </p:spPr>
      </p:pic>
    </p:spTree>
    <p:extLst>
      <p:ext uri="{BB962C8B-B14F-4D97-AF65-F5344CB8AC3E}">
        <p14:creationId xmlns:p14="http://schemas.microsoft.com/office/powerpoint/2010/main" val="1660739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58E99-3B26-4BF0-8ACF-8FF8F0E1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Gift Aid – donor benefits and Small Donations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DC194-29C3-491A-B35C-23ADC311B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9661"/>
            <a:ext cx="4038600" cy="2814961"/>
          </a:xfrm>
        </p:spPr>
        <p:txBody>
          <a:bodyPr/>
          <a:lstStyle/>
          <a:p>
            <a:r>
              <a:rPr lang="en-GB" dirty="0"/>
              <a:t>Benefits thresholds simplified from April 2019</a:t>
            </a:r>
          </a:p>
          <a:p>
            <a:r>
              <a:rPr lang="en-GB" dirty="0"/>
              <a:t>GASDS £30 limit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060B65-F9F3-44B0-A7BD-72E5433071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307331"/>
            <a:ext cx="4038600" cy="31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18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F304-F8C0-4AE2-AF5B-B4C68242D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NMW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0A0E2-8552-4603-8FCF-A56F89432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April 2019:</a:t>
            </a:r>
          </a:p>
          <a:p>
            <a:r>
              <a:rPr lang="en-US" dirty="0"/>
              <a:t>£7.83 to £8.21 for workers aged 25 and over (the National Living Wage)</a:t>
            </a:r>
          </a:p>
          <a:p>
            <a:r>
              <a:rPr lang="en-US" dirty="0"/>
              <a:t>£7.38 to £7.70 for 21-24 year olds</a:t>
            </a:r>
          </a:p>
          <a:p>
            <a:r>
              <a:rPr lang="en-US" dirty="0"/>
              <a:t>£5.90 to £6.15 for 18-20 year olds</a:t>
            </a:r>
          </a:p>
          <a:p>
            <a:r>
              <a:rPr lang="en-US" dirty="0"/>
              <a:t>£4.20 to £4.35 for 16-17 year olds</a:t>
            </a:r>
          </a:p>
          <a:p>
            <a:r>
              <a:rPr lang="en-US" dirty="0"/>
              <a:t>£3.70 to £3.90 for apprentices aged under 19 or in the first year of their apprenticeship.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087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TAX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Autumn Budget 2018</a:t>
            </a:r>
          </a:p>
        </p:txBody>
      </p:sp>
    </p:spTree>
    <p:extLst>
      <p:ext uri="{BB962C8B-B14F-4D97-AF65-F5344CB8AC3E}">
        <p14:creationId xmlns:p14="http://schemas.microsoft.com/office/powerpoint/2010/main" val="1250277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"/>
          <a:stretch/>
        </p:blipFill>
        <p:spPr bwMode="auto">
          <a:xfrm>
            <a:off x="395536" y="195486"/>
            <a:ext cx="7704856" cy="484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374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MTDfB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April 2019 if they are registered for VAT and have a turnover above the VAT threshold</a:t>
            </a:r>
          </a:p>
          <a:p>
            <a:r>
              <a:rPr lang="en-GB" dirty="0"/>
              <a:t>Some deferrals until October 2019</a:t>
            </a:r>
          </a:p>
          <a:p>
            <a:pPr lvl="1"/>
            <a:r>
              <a:rPr lang="en-GB" dirty="0"/>
              <a:t>e.g. annual accounting, VAT groups, etc.</a:t>
            </a:r>
          </a:p>
          <a:p>
            <a:r>
              <a:rPr lang="en-GB" dirty="0"/>
              <a:t>Will be some exemptions</a:t>
            </a:r>
          </a:p>
          <a:p>
            <a:r>
              <a:rPr lang="en-GB" dirty="0"/>
              <a:t>Will need to keep digital records and report digitally to HMRC</a:t>
            </a:r>
          </a:p>
          <a:p>
            <a:r>
              <a:rPr lang="en-GB" dirty="0"/>
              <a:t>Penalty regime amended to penalty points</a:t>
            </a:r>
          </a:p>
          <a:p>
            <a:pPr marL="0" indent="0">
              <a:buNone/>
            </a:pP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i="1" dirty="0">
                <a:solidFill>
                  <a:srgbClr val="FF0000"/>
                </a:solidFill>
              </a:rPr>
              <a:t>‘The scope of MTD will not be widened before the system has been shown to work well, and not before April 2020 at the earliest.’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33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rate of corporation tax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60105" y="1543051"/>
          <a:ext cx="4793456" cy="2745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092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AFE4CA-8F76-4A7D-A70B-670FC20AB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1AFE4CA-8F76-4A7D-A70B-670FC20AB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1AFE4CA-8F76-4A7D-A70B-670FC20AB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16FCAA-62FA-416E-86CA-D48143563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616FCAA-62FA-416E-86CA-D48143563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616FCAA-62FA-416E-86CA-D48143563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9B2888-A4BF-45AA-961B-8E1BE2759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79B2888-A4BF-45AA-961B-8E1BE2759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79B2888-A4BF-45AA-961B-8E1BE2759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5FB8D2-518F-47BD-8DAB-DD73EE4DD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915FB8D2-518F-47BD-8DAB-DD73EE4DD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15FB8D2-518F-47BD-8DAB-DD73EE4DD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NIC changes were expected from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But deferred until 2019</a:t>
            </a:r>
          </a:p>
          <a:p>
            <a:r>
              <a:rPr lang="en-GB" dirty="0"/>
              <a:t>Class 2 to be abolished</a:t>
            </a:r>
          </a:p>
          <a:p>
            <a:r>
              <a:rPr lang="en-GB" dirty="0"/>
              <a:t>This change NOW DROPPED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154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Capital Allowances changes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463123"/>
              </p:ext>
            </p:extLst>
          </p:nvPr>
        </p:nvGraphicFramePr>
        <p:xfrm>
          <a:off x="1489472" y="1200151"/>
          <a:ext cx="6391275" cy="3661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9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BCFD0-D126-407A-882F-FD9C2E025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A6BCFD0-D126-407A-882F-FD9C2E025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8B6A8-C986-4CCE-BDF0-F27C9ED04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748B6A8-C986-4CCE-BDF0-F27C9ED04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5AAD79-9E74-484D-8859-B979BC766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E5AAD79-9E74-484D-8859-B979BC766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DBDBCB-7E76-4277-9966-561F981C4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7DBDBCB-7E76-4277-9966-561F981C4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8D92D6-6C0F-43C6-AED1-E21F1E878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F8D92D6-6C0F-43C6-AED1-E21F1E878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03A176-3D4A-439E-B0CF-D0993256E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B803A176-3D4A-439E-B0CF-D0993256E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tax proposals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082946"/>
              </p:ext>
            </p:extLst>
          </p:nvPr>
        </p:nvGraphicFramePr>
        <p:xfrm>
          <a:off x="683568" y="843558"/>
          <a:ext cx="741682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804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Capital Allowances changes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611414"/>
              </p:ext>
            </p:extLst>
          </p:nvPr>
        </p:nvGraphicFramePr>
        <p:xfrm>
          <a:off x="755577" y="987574"/>
          <a:ext cx="4896544" cy="3661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A5F0A27-9551-4179-94F4-4A2AB7CA4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4" y="2859782"/>
            <a:ext cx="2935730" cy="165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8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E83D49-56E0-4186-9457-D5A701B1E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BE83D49-56E0-4186-9457-D5A701B1E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03F538-768D-40CF-BC1E-F00B8B0A0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D03F538-768D-40CF-BC1E-F00B8B0A0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8D92D6-6C0F-43C6-AED1-E21F1E878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F8D92D6-6C0F-43C6-AED1-E21F1E878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03A176-3D4A-439E-B0CF-D0993256E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803A176-3D4A-439E-B0CF-D0993256E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1B296-866E-4BC3-8FC2-C147C5A3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to prevent profit fragmentation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617593-38A8-4AAF-B964-A115983F2C7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42913" y="1014413"/>
          <a:ext cx="8480425" cy="361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7491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AFA1A1-E3F5-4353-9816-D37306359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4E7189-59E9-4D75-B3F9-B1F42FE4A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CBDD9B-9B4D-450F-A8F5-775535EB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B461EB-DCD6-4621-8F34-C0258FC22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9CF77-DFBD-43B5-AC56-6DDC454D3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E66CDE-E10E-4B8B-AFFE-3289A9C36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EAC52E-BEBA-4365-9675-FB2A65DE6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615938-512D-42B9-8C08-106ED0965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BE9252-86D7-4F14-9E04-2B382B5F5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0702A6-40BB-4F7D-B67A-263C463D9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Changes to insolvency from April 2020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719906"/>
              </p:ext>
            </p:extLst>
          </p:nvPr>
        </p:nvGraphicFramePr>
        <p:xfrm>
          <a:off x="1619672" y="987574"/>
          <a:ext cx="597666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71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043754-2727-433B-87A8-8ED6F2131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F043754-2727-433B-87A8-8ED6F2131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F043754-2727-433B-87A8-8ED6F2131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F043754-2727-433B-87A8-8ED6F2131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8B5B4-D340-40E6-9139-60AF01E69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7708B5B4-D340-40E6-9139-60AF01E69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708B5B4-D340-40E6-9139-60AF01E69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708B5B4-D340-40E6-9139-60AF01E69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6B130F-CCAF-4EEC-9946-AA2E8762D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D46B130F-CCAF-4EEC-9946-AA2E8762D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D46B130F-CCAF-4EEC-9946-AA2E8762D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D46B130F-CCAF-4EEC-9946-AA2E8762D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058480-AAE9-4E92-9F9F-6BF3BBDFA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BB058480-AAE9-4E92-9F9F-6BF3BBDFA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BB058480-AAE9-4E92-9F9F-6BF3BBDFA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BB058480-AAE9-4E92-9F9F-6BF3BBDFA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9851C9-13CE-4F2A-BCCA-B91089669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7F9851C9-13CE-4F2A-BCCA-B91089669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7F9851C9-13CE-4F2A-BCCA-B91089669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7F9851C9-13CE-4F2A-BCCA-B91089669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6B31A6-362C-4675-B56D-4438DD521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0E6B31A6-362C-4675-B56D-4438DD521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0E6B31A6-362C-4675-B56D-4438DD521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0E6B31A6-362C-4675-B56D-4438DD521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7DA82-B418-46C0-AAF8-010EA320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91CE5-0C07-4417-9649-BF1B009E2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R&amp;D abuse of £300m</a:t>
            </a:r>
          </a:p>
          <a:p>
            <a:pPr lvl="1"/>
            <a:r>
              <a:rPr lang="en-GB" dirty="0"/>
              <a:t>Too many repayments</a:t>
            </a:r>
          </a:p>
          <a:p>
            <a:pPr lvl="1"/>
            <a:r>
              <a:rPr lang="en-GB" dirty="0"/>
              <a:t>Restricted to 3 x PAYE &amp; NIC bill</a:t>
            </a:r>
          </a:p>
          <a:p>
            <a:pPr lvl="1"/>
            <a:r>
              <a:rPr lang="en-GB" dirty="0"/>
              <a:t>For accounting periods commencing on/after 1 April 2020</a:t>
            </a:r>
          </a:p>
        </p:txBody>
      </p:sp>
    </p:spTree>
    <p:extLst>
      <p:ext uri="{BB962C8B-B14F-4D97-AF65-F5344CB8AC3E}">
        <p14:creationId xmlns:p14="http://schemas.microsoft.com/office/powerpoint/2010/main" val="2871868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7DA82-B418-46C0-AAF8-010EA320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91CE5-0C07-4417-9649-BF1B009E2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Capital loss carried forward restricted to 50% of gains from April 2020</a:t>
            </a:r>
          </a:p>
          <a:p>
            <a:pPr lvl="1"/>
            <a:r>
              <a:rPr lang="en-GB" dirty="0"/>
              <a:t>99% of companies unaffected</a:t>
            </a:r>
          </a:p>
          <a:p>
            <a:r>
              <a:rPr lang="en-GB" dirty="0"/>
              <a:t>BUT Corporation tax relief for goodwill introduced from April 2019</a:t>
            </a:r>
          </a:p>
        </p:txBody>
      </p:sp>
    </p:spTree>
    <p:extLst>
      <p:ext uri="{BB962C8B-B14F-4D97-AF65-F5344CB8AC3E}">
        <p14:creationId xmlns:p14="http://schemas.microsoft.com/office/powerpoint/2010/main" val="2811290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27F4A-F75A-4DC5-AC9B-84E6DA1E1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23C99-904B-403C-8941-BE61D5BF8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April 2020</a:t>
            </a:r>
          </a:p>
          <a:p>
            <a:r>
              <a:rPr lang="en-GB" dirty="0"/>
              <a:t>2% tax on revenues </a:t>
            </a:r>
          </a:p>
          <a:p>
            <a:pPr lvl="1"/>
            <a:r>
              <a:rPr lang="en-GB" dirty="0"/>
              <a:t>e.g. search engines &amp; social media</a:t>
            </a:r>
          </a:p>
          <a:p>
            <a:r>
              <a:rPr lang="en-GB" dirty="0"/>
              <a:t>Only groups with global revenues over £500m</a:t>
            </a:r>
          </a:p>
        </p:txBody>
      </p:sp>
    </p:spTree>
    <p:extLst>
      <p:ext uri="{BB962C8B-B14F-4D97-AF65-F5344CB8AC3E}">
        <p14:creationId xmlns:p14="http://schemas.microsoft.com/office/powerpoint/2010/main" val="59178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Changes for charities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53122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238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VAT limits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OTS suggested significant reduction</a:t>
            </a:r>
          </a:p>
          <a:p>
            <a:r>
              <a:rPr lang="en-GB" dirty="0"/>
              <a:t>Limits frozen for 2 years</a:t>
            </a:r>
          </a:p>
          <a:p>
            <a:r>
              <a:rPr lang="en-GB" dirty="0"/>
              <a:t>And consultation on £85k &amp; £83k</a:t>
            </a:r>
          </a:p>
          <a:p>
            <a:pPr lvl="1"/>
            <a:r>
              <a:rPr lang="en-GB" dirty="0"/>
              <a:t>To be frozen until 2022</a:t>
            </a:r>
          </a:p>
        </p:txBody>
      </p:sp>
    </p:spTree>
    <p:extLst>
      <p:ext uri="{BB962C8B-B14F-4D97-AF65-F5344CB8AC3E}">
        <p14:creationId xmlns:p14="http://schemas.microsoft.com/office/powerpoint/2010/main" val="175285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VAT fraud in the construction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Shift responsibility for paying VAT along the supply chain</a:t>
            </a:r>
          </a:p>
          <a:p>
            <a:r>
              <a:rPr lang="en-GB" sz="3600" dirty="0"/>
              <a:t>1 October 2019</a:t>
            </a:r>
          </a:p>
        </p:txBody>
      </p:sp>
    </p:spTree>
    <p:extLst>
      <p:ext uri="{BB962C8B-B14F-4D97-AF65-F5344CB8AC3E}">
        <p14:creationId xmlns:p14="http://schemas.microsoft.com/office/powerpoint/2010/main" val="468317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EMPLOYMENT TAX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Autumn Budget 2018</a:t>
            </a:r>
          </a:p>
        </p:txBody>
      </p:sp>
    </p:spTree>
    <p:extLst>
      <p:ext uri="{BB962C8B-B14F-4D97-AF65-F5344CB8AC3E}">
        <p14:creationId xmlns:p14="http://schemas.microsoft.com/office/powerpoint/2010/main" val="325857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TAX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Autumn Budget 2018</a:t>
            </a:r>
          </a:p>
        </p:txBody>
      </p:sp>
    </p:spTree>
    <p:extLst>
      <p:ext uri="{BB962C8B-B14F-4D97-AF65-F5344CB8AC3E}">
        <p14:creationId xmlns:p14="http://schemas.microsoft.com/office/powerpoint/2010/main" val="3436099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IR35 again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988484-45EF-4AF0-B8BA-0FA6D8B68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047" y="1200150"/>
            <a:ext cx="6999905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6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350F2-8DB5-4401-ADFB-2AAD1247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IR35 private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093AD-6B76-4B8A-901C-4B1265CDB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be introduced from April 2020</a:t>
            </a:r>
          </a:p>
          <a:p>
            <a:r>
              <a:rPr lang="en-GB" dirty="0"/>
              <a:t>Small organisations exempt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638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24F60-0D43-43E8-B4A7-F116F623B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worker?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7E237-FC21-42B0-B877-31EF87B88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Government consultation</a:t>
            </a:r>
          </a:p>
          <a:p>
            <a:r>
              <a:rPr lang="en-GB" dirty="0"/>
              <a:t>Simplify &amp; clarify the definition of worker and/or employee</a:t>
            </a:r>
          </a:p>
          <a:p>
            <a:r>
              <a:rPr lang="en-GB" dirty="0"/>
              <a:t>Simplify the status test</a:t>
            </a:r>
          </a:p>
        </p:txBody>
      </p:sp>
    </p:spTree>
    <p:extLst>
      <p:ext uri="{BB962C8B-B14F-4D97-AF65-F5344CB8AC3E}">
        <p14:creationId xmlns:p14="http://schemas.microsoft.com/office/powerpoint/2010/main" val="3524460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4B20-064F-474E-8065-65F6EC4E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allowance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DEB33-DF19-4F7E-AA2F-D858AFAE0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2020 only employers with an employers’ NIC bill below £100k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9C90C22-0B91-46F1-ABFF-DD4AB1397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83807"/>
            <a:ext cx="3182112" cy="25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42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700" dirty="0"/>
              <a:t>Car Benefit percentage increases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78468"/>
              </p:ext>
            </p:extLst>
          </p:nvPr>
        </p:nvGraphicFramePr>
        <p:xfrm>
          <a:off x="457200" y="1200150"/>
          <a:ext cx="8229599" cy="2875781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817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861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88306" marR="88306" marT="34290" marB="3429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/>
                        <a:t>2019/20</a:t>
                      </a:r>
                    </a:p>
                  </a:txBody>
                  <a:tcPr marL="88306" marR="88306" marT="34290" marB="34290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/>
                        <a:t>2018/19</a:t>
                      </a:r>
                    </a:p>
                  </a:txBody>
                  <a:tcPr marL="88306" marR="88306" marT="34290" marB="34290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861">
                <a:tc>
                  <a:txBody>
                    <a:bodyPr/>
                    <a:lstStyle/>
                    <a:p>
                      <a:r>
                        <a:rPr lang="en-GB" sz="2800" dirty="0"/>
                        <a:t>Up to</a:t>
                      </a:r>
                      <a:r>
                        <a:rPr lang="en-GB" sz="2800" baseline="0" dirty="0"/>
                        <a:t> 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en-GB" sz="2800" baseline="0" dirty="0"/>
                        <a:t>gms/km</a:t>
                      </a:r>
                      <a:endParaRPr lang="en-GB" sz="2800" dirty="0"/>
                    </a:p>
                  </a:txBody>
                  <a:tcPr marL="88306" marR="88306" marT="34290" marB="3429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/>
                        <a:t>16%</a:t>
                      </a:r>
                    </a:p>
                  </a:txBody>
                  <a:tcPr marL="88306" marR="88306" marT="34290" marB="34290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/>
                        <a:t>13%</a:t>
                      </a:r>
                    </a:p>
                  </a:txBody>
                  <a:tcPr marL="88306" marR="88306" marT="34290" marB="34290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861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51-75</a:t>
                      </a:r>
                      <a:r>
                        <a:rPr lang="en-GB" sz="2800" dirty="0"/>
                        <a:t>gms/km</a:t>
                      </a:r>
                    </a:p>
                  </a:txBody>
                  <a:tcPr marL="88306" marR="88306" marT="34290" marB="3429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/>
                        <a:t>19%</a:t>
                      </a:r>
                    </a:p>
                  </a:txBody>
                  <a:tcPr marL="88306" marR="88306" marT="34290" marB="34290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/>
                        <a:t>16%</a:t>
                      </a:r>
                    </a:p>
                  </a:txBody>
                  <a:tcPr marL="88306" marR="88306" marT="34290" marB="34290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861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76-94</a:t>
                      </a:r>
                      <a:r>
                        <a:rPr lang="en-GB" sz="2800" dirty="0"/>
                        <a:t>gms/km or less</a:t>
                      </a:r>
                    </a:p>
                  </a:txBody>
                  <a:tcPr marL="88306" marR="88306" marT="34290" marB="3429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 marL="88306" marR="88306" marT="34290" marB="34290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 marL="88306" marR="88306" marT="34290" marB="34290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Then every 5gms/km</a:t>
                      </a:r>
                    </a:p>
                  </a:txBody>
                  <a:tcPr marL="88306" marR="88306" marT="34290" marB="3429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+1% to 37%</a:t>
                      </a:r>
                    </a:p>
                  </a:txBody>
                  <a:tcPr marL="88306" marR="88306" marT="34290" marB="34290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r" defTabSz="816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+1% to 37%</a:t>
                      </a:r>
                    </a:p>
                  </a:txBody>
                  <a:tcPr marL="88306" marR="88306" marT="34290" marB="34290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389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there’s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Diesel supplement increased to 4% where does not meet the Euro 6d standard – with effect from April 2018</a:t>
            </a:r>
          </a:p>
          <a:p>
            <a:r>
              <a:rPr lang="en-GB" dirty="0"/>
              <a:t>Exempting employer provided electricity to charge your car or van – from April 2018</a:t>
            </a:r>
          </a:p>
        </p:txBody>
      </p:sp>
    </p:spTree>
    <p:extLst>
      <p:ext uri="{BB962C8B-B14F-4D97-AF65-F5344CB8AC3E}">
        <p14:creationId xmlns:p14="http://schemas.microsoft.com/office/powerpoint/2010/main" val="2542789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CA97-C1DC-4F69-8D43-CB97ADC5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Exempt daily subsistence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0609A-02C0-4823-B3B2-DD4400105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Dispensations abolished in 2016</a:t>
            </a:r>
          </a:p>
          <a:p>
            <a:r>
              <a:rPr lang="en-GB" dirty="0"/>
              <a:t>Can reimburse tax relievable sums free of tax</a:t>
            </a:r>
          </a:p>
          <a:p>
            <a:r>
              <a:rPr lang="en-GB" dirty="0"/>
              <a:t>Or the published rates</a:t>
            </a:r>
          </a:p>
          <a:p>
            <a:pPr lvl="1"/>
            <a:r>
              <a:rPr lang="en-GB" dirty="0"/>
              <a:t>e.g. £5 ‘lunch’ allowance</a:t>
            </a:r>
          </a:p>
          <a:p>
            <a:r>
              <a:rPr lang="en-GB" dirty="0"/>
              <a:t>But both have required receipts</a:t>
            </a:r>
          </a:p>
          <a:p>
            <a:r>
              <a:rPr lang="en-GB" dirty="0"/>
              <a:t>You can use the published rates with no receipts from April 2019</a:t>
            </a:r>
          </a:p>
        </p:txBody>
      </p:sp>
    </p:spTree>
    <p:extLst>
      <p:ext uri="{BB962C8B-B14F-4D97-AF65-F5344CB8AC3E}">
        <p14:creationId xmlns:p14="http://schemas.microsoft.com/office/powerpoint/2010/main" val="4087813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Capital taxes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Autumn Budget 2018</a:t>
            </a:r>
          </a:p>
        </p:txBody>
      </p:sp>
    </p:spTree>
    <p:extLst>
      <p:ext uri="{BB962C8B-B14F-4D97-AF65-F5344CB8AC3E}">
        <p14:creationId xmlns:p14="http://schemas.microsoft.com/office/powerpoint/2010/main" val="3578587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Exemptions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479057"/>
              </p:ext>
            </p:extLst>
          </p:nvPr>
        </p:nvGraphicFramePr>
        <p:xfrm>
          <a:off x="2123728" y="987573"/>
          <a:ext cx="5184575" cy="381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598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5644FB-16A7-466F-B537-936462C3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2F5644FB-16A7-466F-B537-936462C3A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BCA0B-3055-4BA4-8735-FCC85F4E5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CFABCA0B-3055-4BA4-8735-FCC85F4E5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578137-4D5E-4427-ADFB-3D42091BD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CA578137-4D5E-4427-ADFB-3D42091BD9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BC8BF5-F090-4E70-928D-D793463F9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F6BC8BF5-F090-4E70-928D-D793463F9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Entrepreneurs’ Relief (ER)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ER requires a holding of 5% of the ordinary share capital. </a:t>
            </a:r>
          </a:p>
          <a:p>
            <a:r>
              <a:rPr lang="en-GB" dirty="0"/>
              <a:t>Option of a deemed disposal at market value &amp; deferred payment of tax from 6 April 2019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391FB-4F5E-4ABD-A4F9-3EB852ECCA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Example of when </a:t>
            </a:r>
            <a:r>
              <a:rPr lang="en-GB"/>
              <a:t>this could apply: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Bill owns 33% of the original share capital of 100 shares issued at par. </a:t>
            </a:r>
          </a:p>
          <a:p>
            <a:pPr marL="0" indent="0">
              <a:buNone/>
            </a:pPr>
            <a:r>
              <a:rPr lang="en-GB" dirty="0"/>
              <a:t>John invests £30,000 in the company in return for 30,000 new shares. </a:t>
            </a:r>
          </a:p>
          <a:p>
            <a:pPr marL="0" indent="0">
              <a:buNone/>
            </a:pPr>
            <a:r>
              <a:rPr lang="en-GB" dirty="0"/>
              <a:t>This reduces Bill’s holding to 33 of 30,100 shares, below the 5% limit.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31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ALLOWANCES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993082"/>
              </p:ext>
            </p:extLst>
          </p:nvPr>
        </p:nvGraphicFramePr>
        <p:xfrm>
          <a:off x="462342" y="1229906"/>
          <a:ext cx="8229839" cy="9533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41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558" marR="91558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2018/19</a:t>
                      </a:r>
                    </a:p>
                  </a:txBody>
                  <a:tcPr marL="91558" marR="91558" marT="34290" marB="3429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6291" rtl="0" eaLnBrk="1" latinLnBrk="0" hangingPunct="1"/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2019/20</a:t>
                      </a:r>
                    </a:p>
                  </a:txBody>
                  <a:tcPr marL="91558" marR="91558" marT="34290" marB="3429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340">
                <a:tc>
                  <a:txBody>
                    <a:bodyPr/>
                    <a:lstStyle/>
                    <a:p>
                      <a:r>
                        <a:rPr lang="en-GB" sz="1800" b="1" dirty="0"/>
                        <a:t>Personal allowance</a:t>
                      </a:r>
                    </a:p>
                  </a:txBody>
                  <a:tcPr marL="91558" marR="91558" marT="34290" marB="3429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/>
                        <a:t>£11,850*</a:t>
                      </a:r>
                    </a:p>
                  </a:txBody>
                  <a:tcPr marL="91558" marR="91558" marT="34290" marB="3429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/>
                        <a:t>£12,500*</a:t>
                      </a:r>
                    </a:p>
                  </a:txBody>
                  <a:tcPr marL="91558" marR="91558" marT="34290" marB="34290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5625" y="2355726"/>
            <a:ext cx="6219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*Reduced by £1 for every £2 adjusted net income exceeds £100,000</a:t>
            </a:r>
          </a:p>
          <a:p>
            <a:r>
              <a:rPr lang="en-GB" sz="1800" dirty="0"/>
              <a:t>90% increase in under 10 years</a:t>
            </a:r>
          </a:p>
          <a:p>
            <a:r>
              <a:rPr lang="en-GB" sz="1800" dirty="0"/>
              <a:t>One year earlier than the government promised</a:t>
            </a:r>
          </a:p>
          <a:p>
            <a:r>
              <a:rPr lang="en-GB" sz="1800" dirty="0"/>
              <a:t>BUT then frozen for 2020/21</a:t>
            </a:r>
          </a:p>
        </p:txBody>
      </p:sp>
    </p:spTree>
    <p:extLst>
      <p:ext uri="{BB962C8B-B14F-4D97-AF65-F5344CB8AC3E}">
        <p14:creationId xmlns:p14="http://schemas.microsoft.com/office/powerpoint/2010/main" val="34238789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BC66-36CB-4DC6-B2B7-950E22F2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Tackling misuse 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7BECD-F72E-4C5A-9DE4-AC87379EC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 just 5% of Ordinary Share Capital/votes for disposals on/after 29 October 2018</a:t>
            </a:r>
          </a:p>
          <a:p>
            <a:pPr lvl="1"/>
            <a:r>
              <a:rPr lang="en-GB" dirty="0"/>
              <a:t>Also net assets &amp; distributable profits in a winding up</a:t>
            </a:r>
          </a:p>
          <a:p>
            <a:r>
              <a:rPr lang="en-GB" dirty="0"/>
              <a:t>Qualifying period increased from 1 to 2 years</a:t>
            </a:r>
          </a:p>
          <a:p>
            <a:pPr lvl="1"/>
            <a:r>
              <a:rPr lang="en-GB" dirty="0"/>
              <a:t>For disposals on/after 6 April 2019</a:t>
            </a:r>
          </a:p>
          <a:p>
            <a:pPr lvl="1"/>
            <a:r>
              <a:rPr lang="en-GB" dirty="0"/>
              <a:t>Unless ceased to be a Tradeco pre 29</a:t>
            </a:r>
            <a:r>
              <a:rPr lang="en-GB" baseline="30000" dirty="0"/>
              <a:t>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4194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85D28-6624-435A-AC6D-B12C8AB3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CGT private residence relief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156F-15C7-4C58-8D26-0C97FF65B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April 2020</a:t>
            </a:r>
          </a:p>
          <a:p>
            <a:r>
              <a:rPr lang="en-GB" dirty="0"/>
              <a:t>Exemption for the last 9 months (reduced from 18 months)</a:t>
            </a:r>
          </a:p>
          <a:p>
            <a:r>
              <a:rPr lang="en-GB" dirty="0"/>
              <a:t>Lettings relief only if share occupancy with the tenant</a:t>
            </a:r>
          </a:p>
        </p:txBody>
      </p:sp>
    </p:spTree>
    <p:extLst>
      <p:ext uri="{BB962C8B-B14F-4D97-AF65-F5344CB8AC3E}">
        <p14:creationId xmlns:p14="http://schemas.microsoft.com/office/powerpoint/2010/main" val="23372574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Pay CGT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 residential property </a:t>
            </a:r>
          </a:p>
          <a:p>
            <a:r>
              <a:rPr lang="en-GB" dirty="0"/>
              <a:t>Within 30 days of sale</a:t>
            </a:r>
          </a:p>
          <a:p>
            <a:pPr lvl="1"/>
            <a:r>
              <a:rPr lang="en-GB" dirty="0"/>
              <a:t>Reasonable estimates allowed </a:t>
            </a:r>
          </a:p>
          <a:p>
            <a:r>
              <a:rPr lang="en-GB" dirty="0"/>
              <a:t>From 2020</a:t>
            </a:r>
          </a:p>
        </p:txBody>
      </p:sp>
    </p:spTree>
    <p:extLst>
      <p:ext uri="{BB962C8B-B14F-4D97-AF65-F5344CB8AC3E}">
        <p14:creationId xmlns:p14="http://schemas.microsoft.com/office/powerpoint/2010/main" val="1393035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Exemptions etc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2321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Transferable main residence allowance Phased in – some minor changes for deaths on/after 29 October 2018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25634593"/>
              </p:ext>
            </p:extLst>
          </p:nvPr>
        </p:nvGraphicFramePr>
        <p:xfrm>
          <a:off x="1259632" y="1063229"/>
          <a:ext cx="6391275" cy="366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852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D8D4D4-4F2F-4081-81B8-3ABA5AD58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CFD8D4D4-4F2F-4081-81B8-3ABA5AD58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8A76F7-D7DE-4793-BB3F-A8EA9515F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E8A76F7-D7DE-4793-BB3F-A8EA9515F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69F91-C66D-4909-8198-1EDE0CBD9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53169F91-C66D-4909-8198-1EDE0CBD9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02152-EBE6-44CF-B1A7-BB2E7CBBB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18F02152-EBE6-44CF-B1A7-BB2E7CBBB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063F28-739C-48C3-BCDE-662321CBB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5F063F28-739C-48C3-BCDE-662321CBB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AF01AF-F86E-4090-936D-22C352270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21AF01AF-F86E-4090-936D-22C352270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MATTERS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Autumn Budget 2018</a:t>
            </a:r>
          </a:p>
        </p:txBody>
      </p:sp>
    </p:spTree>
    <p:extLst>
      <p:ext uri="{BB962C8B-B14F-4D97-AF65-F5344CB8AC3E}">
        <p14:creationId xmlns:p14="http://schemas.microsoft.com/office/powerpoint/2010/main" val="32888455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 NO SDLT for 80% of first time buyers</a:t>
            </a:r>
            <a:br>
              <a:rPr lang="en-GB" sz="3600" dirty="0"/>
            </a:br>
            <a:r>
              <a:rPr lang="en-GB" sz="3600" dirty="0"/>
              <a:t>extended to shared ownership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Nil up to £300k</a:t>
            </a:r>
          </a:p>
          <a:p>
            <a:r>
              <a:rPr lang="en-GB" dirty="0"/>
              <a:t>Then 5% from £300-500k</a:t>
            </a:r>
          </a:p>
          <a:p>
            <a:r>
              <a:rPr lang="en-GB" dirty="0"/>
              <a:t>Normal rules over £500k</a:t>
            </a:r>
          </a:p>
          <a:p>
            <a:r>
              <a:rPr lang="en-GB" dirty="0"/>
              <a:t>Immediate effect &amp; backdated to Nov 2017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550110"/>
            <a:ext cx="4038600" cy="26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628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Compliance and HMRC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Time limit to assess offshore errors extended to 12 years minimum </a:t>
            </a:r>
          </a:p>
          <a:p>
            <a:r>
              <a:rPr lang="en-GB" dirty="0"/>
              <a:t>From 13/14</a:t>
            </a:r>
          </a:p>
        </p:txBody>
      </p:sp>
    </p:spTree>
    <p:extLst>
      <p:ext uri="{BB962C8B-B14F-4D97-AF65-F5344CB8AC3E}">
        <p14:creationId xmlns:p14="http://schemas.microsoft.com/office/powerpoint/2010/main" val="34902237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Rates and allowances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Autumn Budget 2018</a:t>
            </a:r>
          </a:p>
        </p:txBody>
      </p:sp>
    </p:spTree>
    <p:extLst>
      <p:ext uri="{BB962C8B-B14F-4D97-AF65-F5344CB8AC3E}">
        <p14:creationId xmlns:p14="http://schemas.microsoft.com/office/powerpoint/2010/main" val="35194225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Pension changes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232692"/>
              </p:ext>
            </p:extLst>
          </p:nvPr>
        </p:nvGraphicFramePr>
        <p:xfrm>
          <a:off x="408980" y="906767"/>
          <a:ext cx="6588919" cy="361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8209519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 bands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2018/19 BR band £34,500</a:t>
            </a:r>
          </a:p>
          <a:p>
            <a:r>
              <a:rPr lang="en-GB" sz="2400" dirty="0"/>
              <a:t>2018/19 AR income over £150,000 </a:t>
            </a:r>
          </a:p>
          <a:p>
            <a:r>
              <a:rPr lang="en-GB" sz="2400" dirty="0"/>
              <a:t>2019/20 BR band £37,500</a:t>
            </a:r>
          </a:p>
          <a:p>
            <a:r>
              <a:rPr lang="en-GB" sz="2400" dirty="0"/>
              <a:t>2019/20 AR income over £150,000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88" y="925848"/>
            <a:ext cx="1923678" cy="144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32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NIC 2019/20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385699"/>
              </p:ext>
            </p:extLst>
          </p:nvPr>
        </p:nvGraphicFramePr>
        <p:xfrm>
          <a:off x="1187625" y="1005577"/>
          <a:ext cx="6192687" cy="3456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3053">
                <a:tc>
                  <a:txBody>
                    <a:bodyPr/>
                    <a:lstStyle/>
                    <a:p>
                      <a:r>
                        <a:rPr lang="en-GB" sz="2100" dirty="0"/>
                        <a:t>Rate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/>
                        <a:t>Employer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/>
                        <a:t>Employee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053">
                <a:tc>
                  <a:txBody>
                    <a:bodyPr/>
                    <a:lstStyle/>
                    <a:p>
                      <a:r>
                        <a:rPr lang="en-GB" sz="2100" dirty="0"/>
                        <a:t>Main rate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dirty="0"/>
                        <a:t>13.8%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dirty="0"/>
                        <a:t>12%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053">
                <a:tc>
                  <a:txBody>
                    <a:bodyPr/>
                    <a:lstStyle/>
                    <a:p>
                      <a:r>
                        <a:rPr lang="en-GB" sz="2100" dirty="0"/>
                        <a:t>Additional rate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en-GB" sz="2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dirty="0"/>
                        <a:t>2%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053">
                <a:tc>
                  <a:txBody>
                    <a:bodyPr/>
                    <a:lstStyle/>
                    <a:p>
                      <a:r>
                        <a:rPr lang="en-GB" sz="2100" dirty="0"/>
                        <a:t>Under 21*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dirty="0"/>
                        <a:t>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en-GB" sz="2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173">
                <a:tc>
                  <a:txBody>
                    <a:bodyPr/>
                    <a:lstStyle/>
                    <a:p>
                      <a:r>
                        <a:rPr lang="en-GB" sz="2100" dirty="0"/>
                        <a:t>Apprentice under 25*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dirty="0"/>
                        <a:t>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en-GB" sz="2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87624" y="4443958"/>
            <a:ext cx="556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* On earnings up to Upper Earnings Limit of £962 pw </a:t>
            </a:r>
          </a:p>
        </p:txBody>
      </p:sp>
    </p:spTree>
    <p:extLst>
      <p:ext uri="{BB962C8B-B14F-4D97-AF65-F5344CB8AC3E}">
        <p14:creationId xmlns:p14="http://schemas.microsoft.com/office/powerpoint/2010/main" val="42871303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benefits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81294"/>
              </p:ext>
            </p:extLst>
          </p:nvPr>
        </p:nvGraphicFramePr>
        <p:xfrm>
          <a:off x="1475185" y="1013222"/>
          <a:ext cx="6360319" cy="361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622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3EB12D-4F91-45BD-B5FC-3FBF79745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>
                                            <p:graphicEl>
                                              <a:dgm id="{133EB12D-4F91-45BD-B5FC-3FBF797457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B47128-97F9-43A6-AF1D-7B98B6EA6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4">
                                            <p:graphicEl>
                                              <a:dgm id="{F8B47128-97F9-43A6-AF1D-7B98B6EA6F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56EE16-A7E6-4C77-9FBA-F6B81960F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4">
                                            <p:graphicEl>
                                              <a:dgm id="{3B56EE16-A7E6-4C77-9FBA-F6B81960F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3C689D-B91A-4342-AD0B-60406A10D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4">
                                            <p:graphicEl>
                                              <a:dgm id="{3F3C689D-B91A-4342-AD0B-60406A10D4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Stamp Duty Land Tax </a:t>
            </a:r>
          </a:p>
          <a:p>
            <a:r>
              <a:rPr lang="en-GB" dirty="0"/>
              <a:t>Land and Buildings Transaction Tax in Scotland</a:t>
            </a:r>
          </a:p>
          <a:p>
            <a:r>
              <a:rPr lang="en-GB" dirty="0"/>
              <a:t>Land Transaction Tax </a:t>
            </a:r>
          </a:p>
          <a:p>
            <a:pPr lvl="1"/>
            <a:r>
              <a:rPr lang="en-GB" dirty="0"/>
              <a:t>introduced in Wales from 1 April 2018</a:t>
            </a:r>
          </a:p>
          <a:p>
            <a:r>
              <a:rPr lang="en-GB" dirty="0"/>
              <a:t>Welsh Rates of Income Tax from April 2019</a:t>
            </a:r>
          </a:p>
          <a:p>
            <a:r>
              <a:rPr lang="en-GB" dirty="0"/>
              <a:t>Scottish Income tax rates and bands now devolved</a:t>
            </a:r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126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Autumn Budget 2018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68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 effect income £50,000 – 2019/20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31509241"/>
              </p:ext>
            </p:extLst>
          </p:nvPr>
        </p:nvGraphicFramePr>
        <p:xfrm>
          <a:off x="-1" y="1200150"/>
          <a:ext cx="9087431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54500" name="Oval 4"/>
          <p:cNvSpPr>
            <a:spLocks noChangeArrowheads="1"/>
          </p:cNvSpPr>
          <p:nvPr/>
        </p:nvSpPr>
        <p:spPr bwMode="auto">
          <a:xfrm>
            <a:off x="3198385" y="2054012"/>
            <a:ext cx="2755106" cy="188589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Difference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Earned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- £860</a:t>
            </a:r>
          </a:p>
        </p:txBody>
      </p:sp>
    </p:spTree>
    <p:extLst>
      <p:ext uri="{BB962C8B-B14F-4D97-AF65-F5344CB8AC3E}">
        <p14:creationId xmlns:p14="http://schemas.microsoft.com/office/powerpoint/2010/main" val="59409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3545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3545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545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35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5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35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5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 animBg="0"/>
        </p:bldSub>
      </p:bldGraphic>
      <p:bldP spid="53545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0" y="288275"/>
            <a:ext cx="6172200" cy="857250"/>
          </a:xfrm>
        </p:spPr>
        <p:txBody>
          <a:bodyPr/>
          <a:lstStyle/>
          <a:p>
            <a:r>
              <a:rPr lang="en-GB" dirty="0"/>
              <a:t>But remember from 2018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89" y="1700784"/>
            <a:ext cx="3274124" cy="231114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2018/19 dividend allowance down to £2,000</a:t>
            </a:r>
          </a:p>
          <a:p>
            <a:r>
              <a:rPr lang="en-GB" sz="2400" dirty="0"/>
              <a:t>7.5% = £225 rise</a:t>
            </a:r>
          </a:p>
          <a:p>
            <a:r>
              <a:rPr lang="en-GB" sz="2400" dirty="0"/>
              <a:t>32.5% = £975 rise</a:t>
            </a:r>
          </a:p>
          <a:p>
            <a:r>
              <a:rPr lang="en-GB" sz="2400" dirty="0"/>
              <a:t>38.1% = £1,143 rise</a:t>
            </a:r>
          </a:p>
          <a:p>
            <a:r>
              <a:rPr lang="en-GB" sz="2400" dirty="0"/>
              <a:t>80% of general investors will continue to pay nothing on dividends</a:t>
            </a:r>
          </a:p>
          <a:p>
            <a:r>
              <a:rPr lang="en-GB" sz="2400" dirty="0"/>
              <a:t>No further changes</a:t>
            </a:r>
          </a:p>
        </p:txBody>
      </p:sp>
    </p:spTree>
    <p:extLst>
      <p:ext uri="{BB962C8B-B14F-4D97-AF65-F5344CB8AC3E}">
        <p14:creationId xmlns:p14="http://schemas.microsoft.com/office/powerpoint/2010/main" val="6208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Savings Allowance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71776"/>
              </p:ext>
            </p:extLst>
          </p:nvPr>
        </p:nvGraphicFramePr>
        <p:xfrm>
          <a:off x="1489472" y="1200151"/>
          <a:ext cx="6391275" cy="3661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7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BCFD0-D126-407A-882F-FD9C2E025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A6BCFD0-D126-407A-882F-FD9C2E025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8B6A8-C986-4CCE-BDF0-F27C9ED04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748B6A8-C986-4CCE-BDF0-F27C9ED04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E83D49-56E0-4186-9457-D5A701B1E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8BE83D49-56E0-4186-9457-D5A701B1E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03F538-768D-40CF-BC1E-F00B8B0A0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D03F538-768D-40CF-BC1E-F00B8B0A0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5AAD79-9E74-484D-8859-B979BC766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CE5AAD79-9E74-484D-8859-B979BC766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DBDBCB-7E76-4277-9966-561F981C4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57DBDBCB-7E76-4277-9966-561F981C4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Starting rate on savings band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94513627"/>
              </p:ext>
            </p:extLst>
          </p:nvPr>
        </p:nvGraphicFramePr>
        <p:xfrm>
          <a:off x="971600" y="1063229"/>
          <a:ext cx="7416825" cy="3668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7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2920">
                <a:tc>
                  <a:txBody>
                    <a:bodyPr/>
                    <a:lstStyle/>
                    <a:p>
                      <a:endParaRPr lang="en-GB" sz="2700" b="1" dirty="0"/>
                    </a:p>
                  </a:txBody>
                  <a:tcPr marL="68248" marR="6824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dirty="0"/>
                        <a:t>2018/19</a:t>
                      </a:r>
                      <a:endParaRPr lang="en-GB" sz="2700" b="1" dirty="0"/>
                    </a:p>
                  </a:txBody>
                  <a:tcPr marL="68248" marR="6824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dirty="0"/>
                        <a:t>2019/20</a:t>
                      </a:r>
                      <a:endParaRPr lang="en-GB" sz="2700" b="1" dirty="0"/>
                    </a:p>
                  </a:txBody>
                  <a:tcPr marL="68248" marR="68248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920">
                <a:tc>
                  <a:txBody>
                    <a:bodyPr/>
                    <a:lstStyle/>
                    <a:p>
                      <a:r>
                        <a:rPr lang="en-GB" sz="3200" dirty="0"/>
                        <a:t>Savings rate</a:t>
                      </a:r>
                      <a:endParaRPr lang="en-GB" sz="3200" b="1" dirty="0"/>
                    </a:p>
                  </a:txBody>
                  <a:tcPr marL="68248" marR="6824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0%</a:t>
                      </a:r>
                      <a:endParaRPr lang="en-GB" sz="3200" b="1" dirty="0"/>
                    </a:p>
                  </a:txBody>
                  <a:tcPr marL="68248" marR="6824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0%</a:t>
                      </a:r>
                      <a:endParaRPr lang="en-GB" sz="3200" b="1" dirty="0"/>
                    </a:p>
                  </a:txBody>
                  <a:tcPr marL="68248" marR="68248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920">
                <a:tc>
                  <a:txBody>
                    <a:bodyPr/>
                    <a:lstStyle/>
                    <a:p>
                      <a:r>
                        <a:rPr lang="en-GB" sz="3200" dirty="0"/>
                        <a:t>Savings band</a:t>
                      </a:r>
                      <a:endParaRPr lang="en-GB" sz="3200" b="1" dirty="0"/>
                    </a:p>
                  </a:txBody>
                  <a:tcPr marL="68248" marR="6824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£5,000</a:t>
                      </a:r>
                      <a:endParaRPr lang="en-GB" sz="3200" b="1" dirty="0"/>
                    </a:p>
                  </a:txBody>
                  <a:tcPr marL="68248" marR="6824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£5,000</a:t>
                      </a:r>
                      <a:endParaRPr lang="en-GB" sz="3200" b="1" dirty="0"/>
                    </a:p>
                  </a:txBody>
                  <a:tcPr marL="68248" marR="68248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543520"/>
      </p:ext>
    </p:extLst>
  </p:cSld>
  <p:clrMapOvr>
    <a:masterClrMapping/>
  </p:clrMapOvr>
</p:sld>
</file>

<file path=ppt/theme/theme1.xml><?xml version="1.0" encoding="utf-8"?>
<a:theme xmlns:a="http://schemas.openxmlformats.org/drawingml/2006/main" name="Banking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Banking PPT Template</Template>
  <TotalTime>6187</TotalTime>
  <Words>1407</Words>
  <Application>Microsoft Office PowerPoint</Application>
  <PresentationFormat>On-screen Show (16:9)</PresentationFormat>
  <Paragraphs>268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Arial Narrow</vt:lpstr>
      <vt:lpstr>Calibri</vt:lpstr>
      <vt:lpstr>Comic Sans MS</vt:lpstr>
      <vt:lpstr>Banking PPT Template</vt:lpstr>
      <vt:lpstr>Autumn Budget 2018</vt:lpstr>
      <vt:lpstr>Main tax proposals</vt:lpstr>
      <vt:lpstr>PERSONAL TAX</vt:lpstr>
      <vt:lpstr>ALLOWANCES</vt:lpstr>
      <vt:lpstr>Tax bands</vt:lpstr>
      <vt:lpstr>Tax effect income £50,000 – 2019/20</vt:lpstr>
      <vt:lpstr>But remember from 2018</vt:lpstr>
      <vt:lpstr>Savings Allowance</vt:lpstr>
      <vt:lpstr>Starting rate on savings band</vt:lpstr>
      <vt:lpstr>ISA </vt:lpstr>
      <vt:lpstr>Rent a room</vt:lpstr>
      <vt:lpstr>Gift Aid – donor benefits and Small Donations Scheme</vt:lpstr>
      <vt:lpstr>NMW rates</vt:lpstr>
      <vt:lpstr>BUSINESS TAX</vt:lpstr>
      <vt:lpstr>PowerPoint Presentation</vt:lpstr>
      <vt:lpstr>MTDfB</vt:lpstr>
      <vt:lpstr>The rate of corporation tax</vt:lpstr>
      <vt:lpstr>NIC changes were expected from 2018</vt:lpstr>
      <vt:lpstr>Capital Allowances changes</vt:lpstr>
      <vt:lpstr>Capital Allowances changes</vt:lpstr>
      <vt:lpstr>Changes to prevent profit fragmentation</vt:lpstr>
      <vt:lpstr>Changes to insolvency from April 2020</vt:lpstr>
      <vt:lpstr>CT changes</vt:lpstr>
      <vt:lpstr>CT changes</vt:lpstr>
      <vt:lpstr>Digital services</vt:lpstr>
      <vt:lpstr>Changes for charities </vt:lpstr>
      <vt:lpstr>VAT limits </vt:lpstr>
      <vt:lpstr>VAT fraud in the construction industry</vt:lpstr>
      <vt:lpstr>EMPLOYMENT TAX</vt:lpstr>
      <vt:lpstr>IR35 again</vt:lpstr>
      <vt:lpstr>IR35 private sector</vt:lpstr>
      <vt:lpstr>What is a worker?</vt:lpstr>
      <vt:lpstr>Employment allowance</vt:lpstr>
      <vt:lpstr>Car Benefit percentage increases</vt:lpstr>
      <vt:lpstr>And there’s more</vt:lpstr>
      <vt:lpstr>Exempt daily subsistence rates</vt:lpstr>
      <vt:lpstr>Capital taxes</vt:lpstr>
      <vt:lpstr>Exemptions </vt:lpstr>
      <vt:lpstr>Entrepreneurs’ Relief (ER) </vt:lpstr>
      <vt:lpstr>Tackling misuse ER</vt:lpstr>
      <vt:lpstr>CGT private residence relief</vt:lpstr>
      <vt:lpstr>Pay CGT</vt:lpstr>
      <vt:lpstr>Exemptions etc</vt:lpstr>
      <vt:lpstr>Transferable main residence allowance Phased in – some minor changes for deaths on/after 29 October 2018 </vt:lpstr>
      <vt:lpstr>Other MATTERS</vt:lpstr>
      <vt:lpstr> NO SDLT for 80% of first time buyers extended to shared ownership</vt:lpstr>
      <vt:lpstr>Compliance and HMRC </vt:lpstr>
      <vt:lpstr>Rates and allowances</vt:lpstr>
      <vt:lpstr>Pension changes </vt:lpstr>
      <vt:lpstr>NIC 2019/20</vt:lpstr>
      <vt:lpstr>Other benefits</vt:lpstr>
      <vt:lpstr>Devolution </vt:lpstr>
      <vt:lpstr>Autumn Budget 2018</vt:lpstr>
    </vt:vector>
  </TitlesOfParts>
  <Company>Mazars LLP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 landscape Presentation Template</dc:title>
  <dc:creator>National Marketing</dc:creator>
  <cp:lastModifiedBy>Ellisha Miles</cp:lastModifiedBy>
  <cp:revision>447</cp:revision>
  <cp:lastPrinted>2018-10-30T12:45:30Z</cp:lastPrinted>
  <dcterms:created xsi:type="dcterms:W3CDTF">2012-05-18T07:39:15Z</dcterms:created>
  <dcterms:modified xsi:type="dcterms:W3CDTF">2018-10-30T14:23:48Z</dcterms:modified>
</cp:coreProperties>
</file>